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ebp" ContentType="image/webp"/>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9"/>
  </p:notesMasterIdLst>
  <p:handoutMasterIdLst>
    <p:handoutMasterId r:id="rId20"/>
  </p:handoutMasterIdLst>
  <p:sldIdLst>
    <p:sldId id="4397" r:id="rId5"/>
    <p:sldId id="4424" r:id="rId6"/>
    <p:sldId id="4400" r:id="rId7"/>
    <p:sldId id="4495" r:id="rId8"/>
    <p:sldId id="4419" r:id="rId9"/>
    <p:sldId id="4427" r:id="rId10"/>
    <p:sldId id="4432" r:id="rId11"/>
    <p:sldId id="4574" r:id="rId12"/>
    <p:sldId id="749" r:id="rId13"/>
    <p:sldId id="4575" r:id="rId14"/>
    <p:sldId id="4435" r:id="rId15"/>
    <p:sldId id="893" r:id="rId16"/>
    <p:sldId id="4654" r:id="rId17"/>
    <p:sldId id="627" r:id="rId18"/>
  </p:sldIdLst>
  <p:sldSz cx="12192000" cy="6858000"/>
  <p:notesSz cx="6794500" cy="99822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659" userDrawn="1">
          <p15:clr>
            <a:srgbClr val="A4A3A4"/>
          </p15:clr>
        </p15:guide>
        <p15:guide id="2" pos="7378" userDrawn="1">
          <p15:clr>
            <a:srgbClr val="A4A3A4"/>
          </p15:clr>
        </p15:guide>
        <p15:guide id="3" orient="horz" pos="255" userDrawn="1">
          <p15:clr>
            <a:srgbClr val="A4A3A4"/>
          </p15:clr>
        </p15:guide>
        <p15:guide id="4" pos="1958" userDrawn="1">
          <p15:clr>
            <a:srgbClr val="A4A3A4"/>
          </p15:clr>
        </p15:guide>
        <p15:guide id="5" orient="horz" pos="890" userDrawn="1">
          <p15:clr>
            <a:srgbClr val="A4A3A4"/>
          </p15:clr>
        </p15:guide>
        <p15:guide id="6" pos="164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4022E5D-2883-9519-193A-6E9069EA78F7}" name="von Lengerke, Kai" initials="vK" userId="S::vonlengerke.kai@dihk.de::79235bc2-6bd4-4c0c-b6aa-9e3796762b54" providerId="AD"/>
  <p188:author id="{C1896DE5-C28C-9B98-6458-19F0D8DE4117}" name="Marlene Thiele" initials="MT" userId="S::thiele.marlene@dihk.de::19b56dc0-59de-4f0c-a187-7cb3fee364f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Ruppert, Carolin" initials="RC"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EC3DA"/>
    <a:srgbClr val="004577"/>
    <a:srgbClr val="EC646B"/>
    <a:srgbClr val="FFFFFF"/>
    <a:srgbClr val="F1C1C3"/>
    <a:srgbClr val="E7EAEF"/>
    <a:srgbClr val="2E6FEA"/>
    <a:srgbClr val="E63434"/>
    <a:srgbClr val="CE1616"/>
    <a:srgbClr val="2122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68" autoAdjust="0"/>
    <p:restoredTop sz="89307" autoAdjust="0"/>
  </p:normalViewPr>
  <p:slideViewPr>
    <p:cSldViewPr snapToGrid="0">
      <p:cViewPr varScale="1">
        <p:scale>
          <a:sx n="102" d="100"/>
          <a:sy n="102" d="100"/>
        </p:scale>
        <p:origin x="990" y="96"/>
      </p:cViewPr>
      <p:guideLst>
        <p:guide orient="horz" pos="2659"/>
        <p:guide pos="7378"/>
        <p:guide orient="horz" pos="255"/>
        <p:guide pos="1958"/>
        <p:guide orient="horz" pos="890"/>
        <p:guide pos="1648"/>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4560" y="91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rtels, Nicolas" userId="e45f661d-9106-4fd2-808d-75a9e9e629ad" providerId="ADAL" clId="{0DCA57BA-BCE4-44BC-8DC1-19336E60D5FF}"/>
    <pc:docChg chg="delSld delMainMaster">
      <pc:chgData name="Bartels, Nicolas" userId="e45f661d-9106-4fd2-808d-75a9e9e629ad" providerId="ADAL" clId="{0DCA57BA-BCE4-44BC-8DC1-19336E60D5FF}" dt="2024-05-13T09:53:13.941" v="28" actId="47"/>
      <pc:docMkLst>
        <pc:docMk/>
      </pc:docMkLst>
      <pc:sldChg chg="del">
        <pc:chgData name="Bartels, Nicolas" userId="e45f661d-9106-4fd2-808d-75a9e9e629ad" providerId="ADAL" clId="{0DCA57BA-BCE4-44BC-8DC1-19336E60D5FF}" dt="2024-05-13T09:53:03.043" v="3" actId="47"/>
        <pc:sldMkLst>
          <pc:docMk/>
          <pc:sldMk cId="924492094" sldId="432"/>
        </pc:sldMkLst>
      </pc:sldChg>
      <pc:sldChg chg="del">
        <pc:chgData name="Bartels, Nicolas" userId="e45f661d-9106-4fd2-808d-75a9e9e629ad" providerId="ADAL" clId="{0DCA57BA-BCE4-44BC-8DC1-19336E60D5FF}" dt="2024-05-13T09:53:02.843" v="2" actId="47"/>
        <pc:sldMkLst>
          <pc:docMk/>
          <pc:sldMk cId="2740979812" sldId="666"/>
        </pc:sldMkLst>
      </pc:sldChg>
      <pc:sldChg chg="del">
        <pc:chgData name="Bartels, Nicolas" userId="e45f661d-9106-4fd2-808d-75a9e9e629ad" providerId="ADAL" clId="{0DCA57BA-BCE4-44BC-8DC1-19336E60D5FF}" dt="2024-05-13T09:53:08.032" v="17" actId="47"/>
        <pc:sldMkLst>
          <pc:docMk/>
          <pc:sldMk cId="3363492425" sldId="753"/>
        </pc:sldMkLst>
      </pc:sldChg>
      <pc:sldChg chg="del">
        <pc:chgData name="Bartels, Nicolas" userId="e45f661d-9106-4fd2-808d-75a9e9e629ad" providerId="ADAL" clId="{0DCA57BA-BCE4-44BC-8DC1-19336E60D5FF}" dt="2024-05-13T09:53:08.521" v="18" actId="47"/>
        <pc:sldMkLst>
          <pc:docMk/>
          <pc:sldMk cId="3831626010" sldId="756"/>
        </pc:sldMkLst>
      </pc:sldChg>
      <pc:sldChg chg="del">
        <pc:chgData name="Bartels, Nicolas" userId="e45f661d-9106-4fd2-808d-75a9e9e629ad" providerId="ADAL" clId="{0DCA57BA-BCE4-44BC-8DC1-19336E60D5FF}" dt="2024-05-13T09:53:03.860" v="6" actId="47"/>
        <pc:sldMkLst>
          <pc:docMk/>
          <pc:sldMk cId="3981531264" sldId="4396"/>
        </pc:sldMkLst>
      </pc:sldChg>
      <pc:sldChg chg="del">
        <pc:chgData name="Bartels, Nicolas" userId="e45f661d-9106-4fd2-808d-75a9e9e629ad" providerId="ADAL" clId="{0DCA57BA-BCE4-44BC-8DC1-19336E60D5FF}" dt="2024-05-13T09:53:09.018" v="19" actId="47"/>
        <pc:sldMkLst>
          <pc:docMk/>
          <pc:sldMk cId="3505305597" sldId="4409"/>
        </pc:sldMkLst>
      </pc:sldChg>
      <pc:sldChg chg="del">
        <pc:chgData name="Bartels, Nicolas" userId="e45f661d-9106-4fd2-808d-75a9e9e629ad" providerId="ADAL" clId="{0DCA57BA-BCE4-44BC-8DC1-19336E60D5FF}" dt="2024-05-13T09:53:11.419" v="24" actId="47"/>
        <pc:sldMkLst>
          <pc:docMk/>
          <pc:sldMk cId="909764636" sldId="4422"/>
        </pc:sldMkLst>
      </pc:sldChg>
      <pc:sldChg chg="del">
        <pc:chgData name="Bartels, Nicolas" userId="e45f661d-9106-4fd2-808d-75a9e9e629ad" providerId="ADAL" clId="{0DCA57BA-BCE4-44BC-8DC1-19336E60D5FF}" dt="2024-05-13T09:53:04.913" v="10" actId="47"/>
        <pc:sldMkLst>
          <pc:docMk/>
          <pc:sldMk cId="3470157648" sldId="4429"/>
        </pc:sldMkLst>
      </pc:sldChg>
      <pc:sldChg chg="del">
        <pc:chgData name="Bartels, Nicolas" userId="e45f661d-9106-4fd2-808d-75a9e9e629ad" providerId="ADAL" clId="{0DCA57BA-BCE4-44BC-8DC1-19336E60D5FF}" dt="2024-05-13T09:53:09.976" v="21" actId="47"/>
        <pc:sldMkLst>
          <pc:docMk/>
          <pc:sldMk cId="349816397" sldId="4453"/>
        </pc:sldMkLst>
      </pc:sldChg>
      <pc:sldChg chg="del">
        <pc:chgData name="Bartels, Nicolas" userId="e45f661d-9106-4fd2-808d-75a9e9e629ad" providerId="ADAL" clId="{0DCA57BA-BCE4-44BC-8DC1-19336E60D5FF}" dt="2024-05-13T09:53:03.707" v="5" actId="47"/>
        <pc:sldMkLst>
          <pc:docMk/>
          <pc:sldMk cId="1632863158" sldId="4475"/>
        </pc:sldMkLst>
      </pc:sldChg>
      <pc:sldChg chg="del">
        <pc:chgData name="Bartels, Nicolas" userId="e45f661d-9106-4fd2-808d-75a9e9e629ad" providerId="ADAL" clId="{0DCA57BA-BCE4-44BC-8DC1-19336E60D5FF}" dt="2024-05-13T09:53:04.624" v="9" actId="47"/>
        <pc:sldMkLst>
          <pc:docMk/>
          <pc:sldMk cId="3257550092" sldId="4493"/>
        </pc:sldMkLst>
      </pc:sldChg>
      <pc:sldChg chg="del">
        <pc:chgData name="Bartels, Nicolas" userId="e45f661d-9106-4fd2-808d-75a9e9e629ad" providerId="ADAL" clId="{0DCA57BA-BCE4-44BC-8DC1-19336E60D5FF}" dt="2024-05-13T09:53:10.472" v="22" actId="47"/>
        <pc:sldMkLst>
          <pc:docMk/>
          <pc:sldMk cId="1929746501" sldId="4496"/>
        </pc:sldMkLst>
      </pc:sldChg>
      <pc:sldChg chg="del">
        <pc:chgData name="Bartels, Nicolas" userId="e45f661d-9106-4fd2-808d-75a9e9e629ad" providerId="ADAL" clId="{0DCA57BA-BCE4-44BC-8DC1-19336E60D5FF}" dt="2024-05-13T09:53:10.937" v="23" actId="47"/>
        <pc:sldMkLst>
          <pc:docMk/>
          <pc:sldMk cId="1159855351" sldId="4497"/>
        </pc:sldMkLst>
      </pc:sldChg>
      <pc:sldChg chg="del">
        <pc:chgData name="Bartels, Nicolas" userId="e45f661d-9106-4fd2-808d-75a9e9e629ad" providerId="ADAL" clId="{0DCA57BA-BCE4-44BC-8DC1-19336E60D5FF}" dt="2024-05-13T09:53:07.144" v="15" actId="47"/>
        <pc:sldMkLst>
          <pc:docMk/>
          <pc:sldMk cId="1079744806" sldId="4501"/>
        </pc:sldMkLst>
      </pc:sldChg>
      <pc:sldChg chg="del">
        <pc:chgData name="Bartels, Nicolas" userId="e45f661d-9106-4fd2-808d-75a9e9e629ad" providerId="ADAL" clId="{0DCA57BA-BCE4-44BC-8DC1-19336E60D5FF}" dt="2024-05-13T09:53:03.343" v="4" actId="47"/>
        <pc:sldMkLst>
          <pc:docMk/>
          <pc:sldMk cId="1997662696" sldId="4565"/>
        </pc:sldMkLst>
      </pc:sldChg>
      <pc:sldChg chg="del">
        <pc:chgData name="Bartels, Nicolas" userId="e45f661d-9106-4fd2-808d-75a9e9e629ad" providerId="ADAL" clId="{0DCA57BA-BCE4-44BC-8DC1-19336E60D5FF}" dt="2024-05-13T09:53:11.923" v="25" actId="47"/>
        <pc:sldMkLst>
          <pc:docMk/>
          <pc:sldMk cId="2989467176" sldId="4568"/>
        </pc:sldMkLst>
      </pc:sldChg>
      <pc:sldChg chg="del">
        <pc:chgData name="Bartels, Nicolas" userId="e45f661d-9106-4fd2-808d-75a9e9e629ad" providerId="ADAL" clId="{0DCA57BA-BCE4-44BC-8DC1-19336E60D5FF}" dt="2024-05-13T09:53:13.341" v="27" actId="47"/>
        <pc:sldMkLst>
          <pc:docMk/>
          <pc:sldMk cId="3696636390" sldId="4569"/>
        </pc:sldMkLst>
      </pc:sldChg>
      <pc:sldChg chg="del">
        <pc:chgData name="Bartels, Nicolas" userId="e45f661d-9106-4fd2-808d-75a9e9e629ad" providerId="ADAL" clId="{0DCA57BA-BCE4-44BC-8DC1-19336E60D5FF}" dt="2024-05-13T09:53:13.941" v="28" actId="47"/>
        <pc:sldMkLst>
          <pc:docMk/>
          <pc:sldMk cId="409927230" sldId="4570"/>
        </pc:sldMkLst>
      </pc:sldChg>
      <pc:sldChg chg="del">
        <pc:chgData name="Bartels, Nicolas" userId="e45f661d-9106-4fd2-808d-75a9e9e629ad" providerId="ADAL" clId="{0DCA57BA-BCE4-44BC-8DC1-19336E60D5FF}" dt="2024-05-13T09:52:59.028" v="0" actId="47"/>
        <pc:sldMkLst>
          <pc:docMk/>
          <pc:sldMk cId="2391446549" sldId="4571"/>
        </pc:sldMkLst>
      </pc:sldChg>
      <pc:sldChg chg="del">
        <pc:chgData name="Bartels, Nicolas" userId="e45f661d-9106-4fd2-808d-75a9e9e629ad" providerId="ADAL" clId="{0DCA57BA-BCE4-44BC-8DC1-19336E60D5FF}" dt="2024-05-13T09:53:07.563" v="16" actId="47"/>
        <pc:sldMkLst>
          <pc:docMk/>
          <pc:sldMk cId="2052087953" sldId="4573"/>
        </pc:sldMkLst>
      </pc:sldChg>
      <pc:sldChg chg="del">
        <pc:chgData name="Bartels, Nicolas" userId="e45f661d-9106-4fd2-808d-75a9e9e629ad" providerId="ADAL" clId="{0DCA57BA-BCE4-44BC-8DC1-19336E60D5FF}" dt="2024-05-13T09:53:04.458" v="8" actId="47"/>
        <pc:sldMkLst>
          <pc:docMk/>
          <pc:sldMk cId="1467561113" sldId="4580"/>
        </pc:sldMkLst>
      </pc:sldChg>
      <pc:sldChg chg="del">
        <pc:chgData name="Bartels, Nicolas" userId="e45f661d-9106-4fd2-808d-75a9e9e629ad" providerId="ADAL" clId="{0DCA57BA-BCE4-44BC-8DC1-19336E60D5FF}" dt="2024-05-13T09:53:09.504" v="20" actId="47"/>
        <pc:sldMkLst>
          <pc:docMk/>
          <pc:sldMk cId="1941700354" sldId="4581"/>
        </pc:sldMkLst>
      </pc:sldChg>
      <pc:sldChg chg="del">
        <pc:chgData name="Bartels, Nicolas" userId="e45f661d-9106-4fd2-808d-75a9e9e629ad" providerId="ADAL" clId="{0DCA57BA-BCE4-44BC-8DC1-19336E60D5FF}" dt="2024-05-13T09:53:12.464" v="26" actId="47"/>
        <pc:sldMkLst>
          <pc:docMk/>
          <pc:sldMk cId="2502090015" sldId="4583"/>
        </pc:sldMkLst>
      </pc:sldChg>
      <pc:sldChg chg="del">
        <pc:chgData name="Bartels, Nicolas" userId="e45f661d-9106-4fd2-808d-75a9e9e629ad" providerId="ADAL" clId="{0DCA57BA-BCE4-44BC-8DC1-19336E60D5FF}" dt="2024-05-13T09:53:04.261" v="7" actId="47"/>
        <pc:sldMkLst>
          <pc:docMk/>
          <pc:sldMk cId="0" sldId="4584"/>
        </pc:sldMkLst>
      </pc:sldChg>
      <pc:sldChg chg="del">
        <pc:chgData name="Bartels, Nicolas" userId="e45f661d-9106-4fd2-808d-75a9e9e629ad" providerId="ADAL" clId="{0DCA57BA-BCE4-44BC-8DC1-19336E60D5FF}" dt="2024-05-13T09:53:06.648" v="14" actId="47"/>
        <pc:sldMkLst>
          <pc:docMk/>
          <pc:sldMk cId="2014415363" sldId="4587"/>
        </pc:sldMkLst>
      </pc:sldChg>
      <pc:sldChg chg="del">
        <pc:chgData name="Bartels, Nicolas" userId="e45f661d-9106-4fd2-808d-75a9e9e629ad" providerId="ADAL" clId="{0DCA57BA-BCE4-44BC-8DC1-19336E60D5FF}" dt="2024-05-13T09:53:02.689" v="1" actId="47"/>
        <pc:sldMkLst>
          <pc:docMk/>
          <pc:sldMk cId="678016800" sldId="4617"/>
        </pc:sldMkLst>
      </pc:sldChg>
      <pc:sldChg chg="del">
        <pc:chgData name="Bartels, Nicolas" userId="e45f661d-9106-4fd2-808d-75a9e9e629ad" providerId="ADAL" clId="{0DCA57BA-BCE4-44BC-8DC1-19336E60D5FF}" dt="2024-05-13T09:53:05.745" v="11" actId="47"/>
        <pc:sldMkLst>
          <pc:docMk/>
          <pc:sldMk cId="718401986" sldId="4653"/>
        </pc:sldMkLst>
      </pc:sldChg>
      <pc:sldChg chg="del">
        <pc:chgData name="Bartels, Nicolas" userId="e45f661d-9106-4fd2-808d-75a9e9e629ad" providerId="ADAL" clId="{0DCA57BA-BCE4-44BC-8DC1-19336E60D5FF}" dt="2024-05-13T09:53:06.192" v="13" actId="47"/>
        <pc:sldMkLst>
          <pc:docMk/>
          <pc:sldMk cId="3992371992" sldId="2134808395"/>
        </pc:sldMkLst>
      </pc:sldChg>
      <pc:sldChg chg="del">
        <pc:chgData name="Bartels, Nicolas" userId="e45f661d-9106-4fd2-808d-75a9e9e629ad" providerId="ADAL" clId="{0DCA57BA-BCE4-44BC-8DC1-19336E60D5FF}" dt="2024-05-13T09:53:05.776" v="12" actId="47"/>
        <pc:sldMkLst>
          <pc:docMk/>
          <pc:sldMk cId="1617542057" sldId="2134808396"/>
        </pc:sldMkLst>
      </pc:sldChg>
      <pc:sldMasterChg chg="delSldLayout">
        <pc:chgData name="Bartels, Nicolas" userId="e45f661d-9106-4fd2-808d-75a9e9e629ad" providerId="ADAL" clId="{0DCA57BA-BCE4-44BC-8DC1-19336E60D5FF}" dt="2024-05-13T09:53:09.976" v="21" actId="47"/>
        <pc:sldMasterMkLst>
          <pc:docMk/>
          <pc:sldMasterMk cId="0" sldId="2147483648"/>
        </pc:sldMasterMkLst>
        <pc:sldLayoutChg chg="del">
          <pc:chgData name="Bartels, Nicolas" userId="e45f661d-9106-4fd2-808d-75a9e9e629ad" providerId="ADAL" clId="{0DCA57BA-BCE4-44BC-8DC1-19336E60D5FF}" dt="2024-05-13T09:53:09.976" v="21" actId="47"/>
          <pc:sldLayoutMkLst>
            <pc:docMk/>
            <pc:sldMasterMk cId="0" sldId="2147483648"/>
            <pc:sldLayoutMk cId="29135445" sldId="2147484847"/>
          </pc:sldLayoutMkLst>
        </pc:sldLayoutChg>
        <pc:sldLayoutChg chg="del">
          <pc:chgData name="Bartels, Nicolas" userId="e45f661d-9106-4fd2-808d-75a9e9e629ad" providerId="ADAL" clId="{0DCA57BA-BCE4-44BC-8DC1-19336E60D5FF}" dt="2024-05-13T09:53:05.745" v="11" actId="47"/>
          <pc:sldLayoutMkLst>
            <pc:docMk/>
            <pc:sldMasterMk cId="0" sldId="2147483648"/>
            <pc:sldLayoutMk cId="490978301" sldId="2147484848"/>
          </pc:sldLayoutMkLst>
        </pc:sldLayoutChg>
      </pc:sldMasterChg>
      <pc:sldMasterChg chg="del delSldLayout">
        <pc:chgData name="Bartels, Nicolas" userId="e45f661d-9106-4fd2-808d-75a9e9e629ad" providerId="ADAL" clId="{0DCA57BA-BCE4-44BC-8DC1-19336E60D5FF}" dt="2024-05-13T09:53:02.689" v="1" actId="47"/>
        <pc:sldMasterMkLst>
          <pc:docMk/>
          <pc:sldMasterMk cId="2396920118" sldId="2147484849"/>
        </pc:sldMasterMkLst>
        <pc:sldLayoutChg chg="del">
          <pc:chgData name="Bartels, Nicolas" userId="e45f661d-9106-4fd2-808d-75a9e9e629ad" providerId="ADAL" clId="{0DCA57BA-BCE4-44BC-8DC1-19336E60D5FF}" dt="2024-05-13T09:53:02.689" v="1" actId="47"/>
          <pc:sldLayoutMkLst>
            <pc:docMk/>
            <pc:sldMasterMk cId="2396920118" sldId="2147484849"/>
            <pc:sldLayoutMk cId="751849970" sldId="2147484850"/>
          </pc:sldLayoutMkLst>
        </pc:sldLayoutChg>
        <pc:sldLayoutChg chg="del">
          <pc:chgData name="Bartels, Nicolas" userId="e45f661d-9106-4fd2-808d-75a9e9e629ad" providerId="ADAL" clId="{0DCA57BA-BCE4-44BC-8DC1-19336E60D5FF}" dt="2024-05-13T09:53:02.689" v="1" actId="47"/>
          <pc:sldLayoutMkLst>
            <pc:docMk/>
            <pc:sldMasterMk cId="2396920118" sldId="2147484849"/>
            <pc:sldLayoutMk cId="3612207301" sldId="2147484851"/>
          </pc:sldLayoutMkLst>
        </pc:sldLayoutChg>
        <pc:sldLayoutChg chg="del">
          <pc:chgData name="Bartels, Nicolas" userId="e45f661d-9106-4fd2-808d-75a9e9e629ad" providerId="ADAL" clId="{0DCA57BA-BCE4-44BC-8DC1-19336E60D5FF}" dt="2024-05-13T09:53:02.689" v="1" actId="47"/>
          <pc:sldLayoutMkLst>
            <pc:docMk/>
            <pc:sldMasterMk cId="2396920118" sldId="2147484849"/>
            <pc:sldLayoutMk cId="3648979795" sldId="2147484852"/>
          </pc:sldLayoutMkLst>
        </pc:sldLayoutChg>
        <pc:sldLayoutChg chg="del">
          <pc:chgData name="Bartels, Nicolas" userId="e45f661d-9106-4fd2-808d-75a9e9e629ad" providerId="ADAL" clId="{0DCA57BA-BCE4-44BC-8DC1-19336E60D5FF}" dt="2024-05-13T09:53:02.689" v="1" actId="47"/>
          <pc:sldLayoutMkLst>
            <pc:docMk/>
            <pc:sldMasterMk cId="2396920118" sldId="2147484849"/>
            <pc:sldLayoutMk cId="1691024585" sldId="2147484853"/>
          </pc:sldLayoutMkLst>
        </pc:sldLayoutChg>
        <pc:sldLayoutChg chg="del">
          <pc:chgData name="Bartels, Nicolas" userId="e45f661d-9106-4fd2-808d-75a9e9e629ad" providerId="ADAL" clId="{0DCA57BA-BCE4-44BC-8DC1-19336E60D5FF}" dt="2024-05-13T09:53:02.689" v="1" actId="47"/>
          <pc:sldLayoutMkLst>
            <pc:docMk/>
            <pc:sldMasterMk cId="2396920118" sldId="2147484849"/>
            <pc:sldLayoutMk cId="2402428407" sldId="2147484854"/>
          </pc:sldLayoutMkLst>
        </pc:sldLayoutChg>
        <pc:sldLayoutChg chg="del">
          <pc:chgData name="Bartels, Nicolas" userId="e45f661d-9106-4fd2-808d-75a9e9e629ad" providerId="ADAL" clId="{0DCA57BA-BCE4-44BC-8DC1-19336E60D5FF}" dt="2024-05-13T09:53:02.689" v="1" actId="47"/>
          <pc:sldLayoutMkLst>
            <pc:docMk/>
            <pc:sldMasterMk cId="2396920118" sldId="2147484849"/>
            <pc:sldLayoutMk cId="2571847582" sldId="2147484855"/>
          </pc:sldLayoutMkLst>
        </pc:sldLayoutChg>
        <pc:sldLayoutChg chg="del">
          <pc:chgData name="Bartels, Nicolas" userId="e45f661d-9106-4fd2-808d-75a9e9e629ad" providerId="ADAL" clId="{0DCA57BA-BCE4-44BC-8DC1-19336E60D5FF}" dt="2024-05-13T09:53:02.689" v="1" actId="47"/>
          <pc:sldLayoutMkLst>
            <pc:docMk/>
            <pc:sldMasterMk cId="2396920118" sldId="2147484849"/>
            <pc:sldLayoutMk cId="3752047202" sldId="2147484856"/>
          </pc:sldLayoutMkLst>
        </pc:sldLayoutChg>
        <pc:sldLayoutChg chg="del">
          <pc:chgData name="Bartels, Nicolas" userId="e45f661d-9106-4fd2-808d-75a9e9e629ad" providerId="ADAL" clId="{0DCA57BA-BCE4-44BC-8DC1-19336E60D5FF}" dt="2024-05-13T09:53:02.689" v="1" actId="47"/>
          <pc:sldLayoutMkLst>
            <pc:docMk/>
            <pc:sldMasterMk cId="2396920118" sldId="2147484849"/>
            <pc:sldLayoutMk cId="1922544995" sldId="2147484857"/>
          </pc:sldLayoutMkLst>
        </pc:sldLayoutChg>
        <pc:sldLayoutChg chg="del">
          <pc:chgData name="Bartels, Nicolas" userId="e45f661d-9106-4fd2-808d-75a9e9e629ad" providerId="ADAL" clId="{0DCA57BA-BCE4-44BC-8DC1-19336E60D5FF}" dt="2024-05-13T09:53:02.689" v="1" actId="47"/>
          <pc:sldLayoutMkLst>
            <pc:docMk/>
            <pc:sldMasterMk cId="2396920118" sldId="2147484849"/>
            <pc:sldLayoutMk cId="2692533772" sldId="2147484858"/>
          </pc:sldLayoutMkLst>
        </pc:sldLayoutChg>
        <pc:sldLayoutChg chg="del">
          <pc:chgData name="Bartels, Nicolas" userId="e45f661d-9106-4fd2-808d-75a9e9e629ad" providerId="ADAL" clId="{0DCA57BA-BCE4-44BC-8DC1-19336E60D5FF}" dt="2024-05-13T09:53:02.689" v="1" actId="47"/>
          <pc:sldLayoutMkLst>
            <pc:docMk/>
            <pc:sldMasterMk cId="2396920118" sldId="2147484849"/>
            <pc:sldLayoutMk cId="3648728464" sldId="2147484859"/>
          </pc:sldLayoutMkLst>
        </pc:sldLayoutChg>
        <pc:sldLayoutChg chg="del">
          <pc:chgData name="Bartels, Nicolas" userId="e45f661d-9106-4fd2-808d-75a9e9e629ad" providerId="ADAL" clId="{0DCA57BA-BCE4-44BC-8DC1-19336E60D5FF}" dt="2024-05-13T09:53:02.689" v="1" actId="47"/>
          <pc:sldLayoutMkLst>
            <pc:docMk/>
            <pc:sldMasterMk cId="2396920118" sldId="2147484849"/>
            <pc:sldLayoutMk cId="111120449" sldId="2147484860"/>
          </pc:sldLayoutMkLst>
        </pc:sldLayoutChg>
        <pc:sldLayoutChg chg="del">
          <pc:chgData name="Bartels, Nicolas" userId="e45f661d-9106-4fd2-808d-75a9e9e629ad" providerId="ADAL" clId="{0DCA57BA-BCE4-44BC-8DC1-19336E60D5FF}" dt="2024-05-13T09:53:02.689" v="1" actId="47"/>
          <pc:sldLayoutMkLst>
            <pc:docMk/>
            <pc:sldMasterMk cId="2396920118" sldId="2147484849"/>
            <pc:sldLayoutMk cId="3236288004" sldId="2147484861"/>
          </pc:sldLayoutMkLst>
        </pc:sldLayoutChg>
      </pc:sldMasterChg>
    </pc:docChg>
  </pc:docChgLst>
  <pc:docChgLst>
    <pc:chgData name="Bartels, Nicolas" userId="e45f661d-9106-4fd2-808d-75a9e9e629ad" providerId="ADAL" clId="{16BD725B-AF12-4EFC-8EB3-8CFD79799A24}"/>
    <pc:docChg chg="undo custSel addSld delSld modSld sldOrd">
      <pc:chgData name="Bartels, Nicolas" userId="e45f661d-9106-4fd2-808d-75a9e9e629ad" providerId="ADAL" clId="{16BD725B-AF12-4EFC-8EB3-8CFD79799A24}" dt="2024-05-08T11:24:43.393" v="477" actId="6549"/>
      <pc:docMkLst>
        <pc:docMk/>
      </pc:docMkLst>
      <pc:sldChg chg="modSp mod">
        <pc:chgData name="Bartels, Nicolas" userId="e45f661d-9106-4fd2-808d-75a9e9e629ad" providerId="ADAL" clId="{16BD725B-AF12-4EFC-8EB3-8CFD79799A24}" dt="2024-05-07T12:55:48.720" v="71" actId="20577"/>
        <pc:sldMkLst>
          <pc:docMk/>
          <pc:sldMk cId="924492094" sldId="432"/>
        </pc:sldMkLst>
        <pc:spChg chg="mod">
          <ac:chgData name="Bartels, Nicolas" userId="e45f661d-9106-4fd2-808d-75a9e9e629ad" providerId="ADAL" clId="{16BD725B-AF12-4EFC-8EB3-8CFD79799A24}" dt="2024-05-07T12:55:48.720" v="71" actId="20577"/>
          <ac:spMkLst>
            <pc:docMk/>
            <pc:sldMk cId="924492094" sldId="432"/>
            <ac:spMk id="4" creationId="{DDFCB840-490F-40EE-A8B7-C81168AD384F}"/>
          </ac:spMkLst>
        </pc:spChg>
      </pc:sldChg>
      <pc:sldChg chg="modSp mod">
        <pc:chgData name="Bartels, Nicolas" userId="e45f661d-9106-4fd2-808d-75a9e9e629ad" providerId="ADAL" clId="{16BD725B-AF12-4EFC-8EB3-8CFD79799A24}" dt="2024-05-07T14:58:18.650" v="272" actId="20577"/>
        <pc:sldMkLst>
          <pc:docMk/>
          <pc:sldMk cId="0" sldId="627"/>
        </pc:sldMkLst>
        <pc:spChg chg="mod">
          <ac:chgData name="Bartels, Nicolas" userId="e45f661d-9106-4fd2-808d-75a9e9e629ad" providerId="ADAL" clId="{16BD725B-AF12-4EFC-8EB3-8CFD79799A24}" dt="2024-05-07T14:58:18.650" v="272" actId="20577"/>
          <ac:spMkLst>
            <pc:docMk/>
            <pc:sldMk cId="0" sldId="627"/>
            <ac:spMk id="4" creationId="{DF68B7CD-CF1A-4EEF-8D76-347101769EF7}"/>
          </ac:spMkLst>
        </pc:spChg>
      </pc:sldChg>
      <pc:sldChg chg="addSp delSp modSp mod">
        <pc:chgData name="Bartels, Nicolas" userId="e45f661d-9106-4fd2-808d-75a9e9e629ad" providerId="ADAL" clId="{16BD725B-AF12-4EFC-8EB3-8CFD79799A24}" dt="2024-05-07T15:01:05.137" v="273"/>
        <pc:sldMkLst>
          <pc:docMk/>
          <pc:sldMk cId="2740979812" sldId="666"/>
        </pc:sldMkLst>
        <pc:spChg chg="add mod">
          <ac:chgData name="Bartels, Nicolas" userId="e45f661d-9106-4fd2-808d-75a9e9e629ad" providerId="ADAL" clId="{16BD725B-AF12-4EFC-8EB3-8CFD79799A24}" dt="2024-05-07T15:01:05.137" v="273"/>
          <ac:spMkLst>
            <pc:docMk/>
            <pc:sldMk cId="2740979812" sldId="666"/>
            <ac:spMk id="6" creationId="{C05CCC95-1388-58F8-02B8-3267A1CAF288}"/>
          </ac:spMkLst>
        </pc:spChg>
        <pc:spChg chg="mod">
          <ac:chgData name="Bartels, Nicolas" userId="e45f661d-9106-4fd2-808d-75a9e9e629ad" providerId="ADAL" clId="{16BD725B-AF12-4EFC-8EB3-8CFD79799A24}" dt="2024-05-07T12:54:23.675" v="65" actId="20577"/>
          <ac:spMkLst>
            <pc:docMk/>
            <pc:sldMk cId="2740979812" sldId="666"/>
            <ac:spMk id="9" creationId="{1387AA6D-8057-DBE8-4B04-451F7E65BEDC}"/>
          </ac:spMkLst>
        </pc:spChg>
        <pc:picChg chg="add mod">
          <ac:chgData name="Bartels, Nicolas" userId="e45f661d-9106-4fd2-808d-75a9e9e629ad" providerId="ADAL" clId="{16BD725B-AF12-4EFC-8EB3-8CFD79799A24}" dt="2024-05-07T12:53:50.855" v="6" actId="1076"/>
          <ac:picMkLst>
            <pc:docMk/>
            <pc:sldMk cId="2740979812" sldId="666"/>
            <ac:picMk id="3" creationId="{A252AEF0-66E8-EBF4-BF07-B164A54D4E28}"/>
          </ac:picMkLst>
        </pc:picChg>
        <pc:picChg chg="del">
          <ac:chgData name="Bartels, Nicolas" userId="e45f661d-9106-4fd2-808d-75a9e9e629ad" providerId="ADAL" clId="{16BD725B-AF12-4EFC-8EB3-8CFD79799A24}" dt="2024-05-07T12:53:12.036" v="2" actId="478"/>
          <ac:picMkLst>
            <pc:docMk/>
            <pc:sldMk cId="2740979812" sldId="666"/>
            <ac:picMk id="4" creationId="{4809848F-D29A-47DC-9754-A149A3099AE1}"/>
          </ac:picMkLst>
        </pc:picChg>
      </pc:sldChg>
      <pc:sldChg chg="del">
        <pc:chgData name="Bartels, Nicolas" userId="e45f661d-9106-4fd2-808d-75a9e9e629ad" providerId="ADAL" clId="{16BD725B-AF12-4EFC-8EB3-8CFD79799A24}" dt="2024-05-07T14:41:49.691" v="76" actId="47"/>
        <pc:sldMkLst>
          <pc:docMk/>
          <pc:sldMk cId="4083745716" sldId="735"/>
        </pc:sldMkLst>
      </pc:sldChg>
      <pc:sldChg chg="add del">
        <pc:chgData name="Bartels, Nicolas" userId="e45f661d-9106-4fd2-808d-75a9e9e629ad" providerId="ADAL" clId="{16BD725B-AF12-4EFC-8EB3-8CFD79799A24}" dt="2024-05-07T14:48:27.889" v="88" actId="47"/>
        <pc:sldMkLst>
          <pc:docMk/>
          <pc:sldMk cId="0" sldId="4378"/>
        </pc:sldMkLst>
      </pc:sldChg>
      <pc:sldChg chg="del">
        <pc:chgData name="Bartels, Nicolas" userId="e45f661d-9106-4fd2-808d-75a9e9e629ad" providerId="ADAL" clId="{16BD725B-AF12-4EFC-8EB3-8CFD79799A24}" dt="2024-05-08T08:02:05.700" v="302" actId="47"/>
        <pc:sldMkLst>
          <pc:docMk/>
          <pc:sldMk cId="972731803" sldId="4398"/>
        </pc:sldMkLst>
      </pc:sldChg>
      <pc:sldChg chg="add del">
        <pc:chgData name="Bartels, Nicolas" userId="e45f661d-9106-4fd2-808d-75a9e9e629ad" providerId="ADAL" clId="{16BD725B-AF12-4EFC-8EB3-8CFD79799A24}" dt="2024-05-07T14:50:43.880" v="100" actId="47"/>
        <pc:sldMkLst>
          <pc:docMk/>
          <pc:sldMk cId="2656178590" sldId="4403"/>
        </pc:sldMkLst>
      </pc:sldChg>
      <pc:sldChg chg="delSp modSp mod delAnim">
        <pc:chgData name="Bartels, Nicolas" userId="e45f661d-9106-4fd2-808d-75a9e9e629ad" providerId="ADAL" clId="{16BD725B-AF12-4EFC-8EB3-8CFD79799A24}" dt="2024-05-08T11:12:12.073" v="336" actId="14861"/>
        <pc:sldMkLst>
          <pc:docMk/>
          <pc:sldMk cId="3505305597" sldId="4409"/>
        </pc:sldMkLst>
        <pc:spChg chg="mod">
          <ac:chgData name="Bartels, Nicolas" userId="e45f661d-9106-4fd2-808d-75a9e9e629ad" providerId="ADAL" clId="{16BD725B-AF12-4EFC-8EB3-8CFD79799A24}" dt="2024-05-08T11:12:12.073" v="336" actId="14861"/>
          <ac:spMkLst>
            <pc:docMk/>
            <pc:sldMk cId="3505305597" sldId="4409"/>
            <ac:spMk id="3" creationId="{6EBAD88B-786D-AEB2-241D-2632725DA2FD}"/>
          </ac:spMkLst>
        </pc:spChg>
        <pc:spChg chg="del mod">
          <ac:chgData name="Bartels, Nicolas" userId="e45f661d-9106-4fd2-808d-75a9e9e629ad" providerId="ADAL" clId="{16BD725B-AF12-4EFC-8EB3-8CFD79799A24}" dt="2024-05-08T11:12:03.379" v="335" actId="478"/>
          <ac:spMkLst>
            <pc:docMk/>
            <pc:sldMk cId="3505305597" sldId="4409"/>
            <ac:spMk id="7" creationId="{92AB3824-76C1-422E-1ECF-70EAECA3915A}"/>
          </ac:spMkLst>
        </pc:spChg>
      </pc:sldChg>
      <pc:sldChg chg="addSp delSp modSp mod">
        <pc:chgData name="Bartels, Nicolas" userId="e45f661d-9106-4fd2-808d-75a9e9e629ad" providerId="ADAL" clId="{16BD725B-AF12-4EFC-8EB3-8CFD79799A24}" dt="2024-05-08T08:01:49.173" v="301" actId="14100"/>
        <pc:sldMkLst>
          <pc:docMk/>
          <pc:sldMk cId="909764636" sldId="4422"/>
        </pc:sldMkLst>
        <pc:picChg chg="add mod">
          <ac:chgData name="Bartels, Nicolas" userId="e45f661d-9106-4fd2-808d-75a9e9e629ad" providerId="ADAL" clId="{16BD725B-AF12-4EFC-8EB3-8CFD79799A24}" dt="2024-05-08T08:01:40.157" v="297" actId="1076"/>
          <ac:picMkLst>
            <pc:docMk/>
            <pc:sldMk cId="909764636" sldId="4422"/>
            <ac:picMk id="6" creationId="{EA3DF37B-B7B5-069B-0BD1-B72EA52950EE}"/>
          </ac:picMkLst>
        </pc:picChg>
        <pc:picChg chg="del">
          <ac:chgData name="Bartels, Nicolas" userId="e45f661d-9106-4fd2-808d-75a9e9e629ad" providerId="ADAL" clId="{16BD725B-AF12-4EFC-8EB3-8CFD79799A24}" dt="2024-05-08T08:01:05.796" v="288" actId="478"/>
          <ac:picMkLst>
            <pc:docMk/>
            <pc:sldMk cId="909764636" sldId="4422"/>
            <ac:picMk id="7" creationId="{EDB2FD14-16C5-4541-8866-02342C8473C6}"/>
          </ac:picMkLst>
        </pc:picChg>
        <pc:picChg chg="add mod">
          <ac:chgData name="Bartels, Nicolas" userId="e45f661d-9106-4fd2-808d-75a9e9e629ad" providerId="ADAL" clId="{16BD725B-AF12-4EFC-8EB3-8CFD79799A24}" dt="2024-05-08T08:01:49.173" v="301" actId="14100"/>
          <ac:picMkLst>
            <pc:docMk/>
            <pc:sldMk cId="909764636" sldId="4422"/>
            <ac:picMk id="9" creationId="{BFBF3C21-F1F0-02A5-5155-F8CE3BE2EAC7}"/>
          </ac:picMkLst>
        </pc:picChg>
      </pc:sldChg>
      <pc:sldChg chg="modSp mod">
        <pc:chgData name="Bartels, Nicolas" userId="e45f661d-9106-4fd2-808d-75a9e9e629ad" providerId="ADAL" clId="{16BD725B-AF12-4EFC-8EB3-8CFD79799A24}" dt="2024-05-07T14:46:47.727" v="83" actId="1076"/>
        <pc:sldMkLst>
          <pc:docMk/>
          <pc:sldMk cId="679425940" sldId="4427"/>
        </pc:sldMkLst>
        <pc:spChg chg="mod">
          <ac:chgData name="Bartels, Nicolas" userId="e45f661d-9106-4fd2-808d-75a9e9e629ad" providerId="ADAL" clId="{16BD725B-AF12-4EFC-8EB3-8CFD79799A24}" dt="2024-05-07T14:46:42.928" v="81" actId="1076"/>
          <ac:spMkLst>
            <pc:docMk/>
            <pc:sldMk cId="679425940" sldId="4427"/>
            <ac:spMk id="2" creationId="{3F349A91-567E-2675-9259-E88473B00697}"/>
          </ac:spMkLst>
        </pc:spChg>
        <pc:spChg chg="mod">
          <ac:chgData name="Bartels, Nicolas" userId="e45f661d-9106-4fd2-808d-75a9e9e629ad" providerId="ADAL" clId="{16BD725B-AF12-4EFC-8EB3-8CFD79799A24}" dt="2024-05-07T14:46:47.727" v="83" actId="1076"/>
          <ac:spMkLst>
            <pc:docMk/>
            <pc:sldMk cId="679425940" sldId="4427"/>
            <ac:spMk id="10" creationId="{730A6316-4197-BD0F-8087-A789C3E597AE}"/>
          </ac:spMkLst>
        </pc:spChg>
        <pc:spChg chg="mod">
          <ac:chgData name="Bartels, Nicolas" userId="e45f661d-9106-4fd2-808d-75a9e9e629ad" providerId="ADAL" clId="{16BD725B-AF12-4EFC-8EB3-8CFD79799A24}" dt="2024-05-07T14:46:44.833" v="82" actId="1076"/>
          <ac:spMkLst>
            <pc:docMk/>
            <pc:sldMk cId="679425940" sldId="4427"/>
            <ac:spMk id="11" creationId="{03B76FF3-4F1F-8E06-AD59-E948CEA12059}"/>
          </ac:spMkLst>
        </pc:spChg>
      </pc:sldChg>
      <pc:sldChg chg="addSp modSp mod">
        <pc:chgData name="Bartels, Nicolas" userId="e45f661d-9106-4fd2-808d-75a9e9e629ad" providerId="ADAL" clId="{16BD725B-AF12-4EFC-8EB3-8CFD79799A24}" dt="2024-05-08T11:07:26.038" v="331" actId="1076"/>
        <pc:sldMkLst>
          <pc:docMk/>
          <pc:sldMk cId="3470157648" sldId="4429"/>
        </pc:sldMkLst>
        <pc:spChg chg="add mod">
          <ac:chgData name="Bartels, Nicolas" userId="e45f661d-9106-4fd2-808d-75a9e9e629ad" providerId="ADAL" clId="{16BD725B-AF12-4EFC-8EB3-8CFD79799A24}" dt="2024-05-07T15:02:22.806" v="277"/>
          <ac:spMkLst>
            <pc:docMk/>
            <pc:sldMk cId="3470157648" sldId="4429"/>
            <ac:spMk id="2" creationId="{F12C5297-B840-98A8-B29A-2F36FB52772A}"/>
          </ac:spMkLst>
        </pc:spChg>
        <pc:picChg chg="mod modCrop">
          <ac:chgData name="Bartels, Nicolas" userId="e45f661d-9106-4fd2-808d-75a9e9e629ad" providerId="ADAL" clId="{16BD725B-AF12-4EFC-8EB3-8CFD79799A24}" dt="2024-05-08T11:07:26.038" v="331" actId="1076"/>
          <ac:picMkLst>
            <pc:docMk/>
            <pc:sldMk cId="3470157648" sldId="4429"/>
            <ac:picMk id="3" creationId="{7EB40E9F-56DE-E3C3-B6D1-5CB473F7C88E}"/>
          </ac:picMkLst>
        </pc:picChg>
      </pc:sldChg>
      <pc:sldChg chg="del">
        <pc:chgData name="Bartels, Nicolas" userId="e45f661d-9106-4fd2-808d-75a9e9e629ad" providerId="ADAL" clId="{16BD725B-AF12-4EFC-8EB3-8CFD79799A24}" dt="2024-05-07T14:41:43.769" v="75" actId="47"/>
        <pc:sldMkLst>
          <pc:docMk/>
          <pc:sldMk cId="1429950862" sldId="4430"/>
        </pc:sldMkLst>
      </pc:sldChg>
      <pc:sldChg chg="modSp mod">
        <pc:chgData name="Bartels, Nicolas" userId="e45f661d-9106-4fd2-808d-75a9e9e629ad" providerId="ADAL" clId="{16BD725B-AF12-4EFC-8EB3-8CFD79799A24}" dt="2024-05-08T11:18:49.358" v="406" actId="13926"/>
        <pc:sldMkLst>
          <pc:docMk/>
          <pc:sldMk cId="3246975202" sldId="4432"/>
        </pc:sldMkLst>
        <pc:spChg chg="mod">
          <ac:chgData name="Bartels, Nicolas" userId="e45f661d-9106-4fd2-808d-75a9e9e629ad" providerId="ADAL" clId="{16BD725B-AF12-4EFC-8EB3-8CFD79799A24}" dt="2024-05-08T11:18:49.358" v="406" actId="13926"/>
          <ac:spMkLst>
            <pc:docMk/>
            <pc:sldMk cId="3246975202" sldId="4432"/>
            <ac:spMk id="12" creationId="{06E185E4-183C-117C-13F2-7D52539C7ACE}"/>
          </ac:spMkLst>
        </pc:spChg>
      </pc:sldChg>
      <pc:sldChg chg="delSp modSp mod">
        <pc:chgData name="Bartels, Nicolas" userId="e45f661d-9106-4fd2-808d-75a9e9e629ad" providerId="ADAL" clId="{16BD725B-AF12-4EFC-8EB3-8CFD79799A24}" dt="2024-05-08T11:21:26.853" v="412" actId="1076"/>
        <pc:sldMkLst>
          <pc:docMk/>
          <pc:sldMk cId="2669530131" sldId="4435"/>
        </pc:sldMkLst>
        <pc:spChg chg="mod">
          <ac:chgData name="Bartels, Nicolas" userId="e45f661d-9106-4fd2-808d-75a9e9e629ad" providerId="ADAL" clId="{16BD725B-AF12-4EFC-8EB3-8CFD79799A24}" dt="2024-05-08T11:21:26.853" v="412" actId="1076"/>
          <ac:spMkLst>
            <pc:docMk/>
            <pc:sldMk cId="2669530131" sldId="4435"/>
            <ac:spMk id="8" creationId="{A44136E5-50BD-D670-5B02-8696571D10F3}"/>
          </ac:spMkLst>
        </pc:spChg>
        <pc:spChg chg="mod">
          <ac:chgData name="Bartels, Nicolas" userId="e45f661d-9106-4fd2-808d-75a9e9e629ad" providerId="ADAL" clId="{16BD725B-AF12-4EFC-8EB3-8CFD79799A24}" dt="2024-05-08T11:21:26.853" v="412" actId="1076"/>
          <ac:spMkLst>
            <pc:docMk/>
            <pc:sldMk cId="2669530131" sldId="4435"/>
            <ac:spMk id="9" creationId="{B53B459D-211C-8846-22F5-A3347F788614}"/>
          </ac:spMkLst>
        </pc:spChg>
        <pc:spChg chg="mod">
          <ac:chgData name="Bartels, Nicolas" userId="e45f661d-9106-4fd2-808d-75a9e9e629ad" providerId="ADAL" clId="{16BD725B-AF12-4EFC-8EB3-8CFD79799A24}" dt="2024-05-08T11:21:26.853" v="412" actId="1076"/>
          <ac:spMkLst>
            <pc:docMk/>
            <pc:sldMk cId="2669530131" sldId="4435"/>
            <ac:spMk id="33" creationId="{FF2B49C9-EA88-8F9F-BCD5-1BC7159DAEB0}"/>
          </ac:spMkLst>
        </pc:spChg>
        <pc:spChg chg="mod">
          <ac:chgData name="Bartels, Nicolas" userId="e45f661d-9106-4fd2-808d-75a9e9e629ad" providerId="ADAL" clId="{16BD725B-AF12-4EFC-8EB3-8CFD79799A24}" dt="2024-05-08T11:21:26.853" v="412" actId="1076"/>
          <ac:spMkLst>
            <pc:docMk/>
            <pc:sldMk cId="2669530131" sldId="4435"/>
            <ac:spMk id="35" creationId="{047C7B78-A330-5E35-F3CA-630FAF7F5F9C}"/>
          </ac:spMkLst>
        </pc:spChg>
        <pc:spChg chg="mod">
          <ac:chgData name="Bartels, Nicolas" userId="e45f661d-9106-4fd2-808d-75a9e9e629ad" providerId="ADAL" clId="{16BD725B-AF12-4EFC-8EB3-8CFD79799A24}" dt="2024-05-08T11:21:26.853" v="412" actId="1076"/>
          <ac:spMkLst>
            <pc:docMk/>
            <pc:sldMk cId="2669530131" sldId="4435"/>
            <ac:spMk id="39" creationId="{CCF81BA4-1C3E-E81C-5422-08F17C66E476}"/>
          </ac:spMkLst>
        </pc:spChg>
        <pc:spChg chg="mod">
          <ac:chgData name="Bartels, Nicolas" userId="e45f661d-9106-4fd2-808d-75a9e9e629ad" providerId="ADAL" clId="{16BD725B-AF12-4EFC-8EB3-8CFD79799A24}" dt="2024-05-08T11:21:26.853" v="412" actId="1076"/>
          <ac:spMkLst>
            <pc:docMk/>
            <pc:sldMk cId="2669530131" sldId="4435"/>
            <ac:spMk id="41" creationId="{5E95D780-6B79-CF01-5575-EA427F31F583}"/>
          </ac:spMkLst>
        </pc:spChg>
        <pc:spChg chg="mod">
          <ac:chgData name="Bartels, Nicolas" userId="e45f661d-9106-4fd2-808d-75a9e9e629ad" providerId="ADAL" clId="{16BD725B-AF12-4EFC-8EB3-8CFD79799A24}" dt="2024-05-08T11:21:26.853" v="412" actId="1076"/>
          <ac:spMkLst>
            <pc:docMk/>
            <pc:sldMk cId="2669530131" sldId="4435"/>
            <ac:spMk id="47" creationId="{11887A14-3652-3015-A6AC-8909CF19F774}"/>
          </ac:spMkLst>
        </pc:spChg>
        <pc:spChg chg="mod">
          <ac:chgData name="Bartels, Nicolas" userId="e45f661d-9106-4fd2-808d-75a9e9e629ad" providerId="ADAL" clId="{16BD725B-AF12-4EFC-8EB3-8CFD79799A24}" dt="2024-05-08T11:21:26.853" v="412" actId="1076"/>
          <ac:spMkLst>
            <pc:docMk/>
            <pc:sldMk cId="2669530131" sldId="4435"/>
            <ac:spMk id="49" creationId="{4CB8A1F9-647E-8FE8-1E47-323B48F51F28}"/>
          </ac:spMkLst>
        </pc:spChg>
        <pc:spChg chg="del mod">
          <ac:chgData name="Bartels, Nicolas" userId="e45f661d-9106-4fd2-808d-75a9e9e629ad" providerId="ADAL" clId="{16BD725B-AF12-4EFC-8EB3-8CFD79799A24}" dt="2024-05-08T11:21:20.130" v="410" actId="478"/>
          <ac:spMkLst>
            <pc:docMk/>
            <pc:sldMk cId="2669530131" sldId="4435"/>
            <ac:spMk id="52" creationId="{F4D177B5-52B9-5385-FBEC-00822B745DA8}"/>
          </ac:spMkLst>
        </pc:spChg>
        <pc:spChg chg="mod">
          <ac:chgData name="Bartels, Nicolas" userId="e45f661d-9106-4fd2-808d-75a9e9e629ad" providerId="ADAL" clId="{16BD725B-AF12-4EFC-8EB3-8CFD79799A24}" dt="2024-05-08T11:21:26.853" v="412" actId="1076"/>
          <ac:spMkLst>
            <pc:docMk/>
            <pc:sldMk cId="2669530131" sldId="4435"/>
            <ac:spMk id="53" creationId="{47722FA1-2779-DCE3-C406-6E1DF053DABD}"/>
          </ac:spMkLst>
        </pc:spChg>
        <pc:spChg chg="mod">
          <ac:chgData name="Bartels, Nicolas" userId="e45f661d-9106-4fd2-808d-75a9e9e629ad" providerId="ADAL" clId="{16BD725B-AF12-4EFC-8EB3-8CFD79799A24}" dt="2024-05-08T11:21:26.853" v="412" actId="1076"/>
          <ac:spMkLst>
            <pc:docMk/>
            <pc:sldMk cId="2669530131" sldId="4435"/>
            <ac:spMk id="54" creationId="{8CAD7701-8D84-9586-0330-4E042EA5F15E}"/>
          </ac:spMkLst>
        </pc:spChg>
        <pc:spChg chg="del">
          <ac:chgData name="Bartels, Nicolas" userId="e45f661d-9106-4fd2-808d-75a9e9e629ad" providerId="ADAL" clId="{16BD725B-AF12-4EFC-8EB3-8CFD79799A24}" dt="2024-05-08T11:21:17.631" v="407" actId="478"/>
          <ac:spMkLst>
            <pc:docMk/>
            <pc:sldMk cId="2669530131" sldId="4435"/>
            <ac:spMk id="55" creationId="{EC1C891D-8A2C-3DE0-97FD-8393804D6110}"/>
          </ac:spMkLst>
        </pc:spChg>
        <pc:spChg chg="mod">
          <ac:chgData name="Bartels, Nicolas" userId="e45f661d-9106-4fd2-808d-75a9e9e629ad" providerId="ADAL" clId="{16BD725B-AF12-4EFC-8EB3-8CFD79799A24}" dt="2024-05-08T11:21:26.853" v="412" actId="1076"/>
          <ac:spMkLst>
            <pc:docMk/>
            <pc:sldMk cId="2669530131" sldId="4435"/>
            <ac:spMk id="56" creationId="{BC871394-B941-0F68-1365-728CAA58D1AB}"/>
          </ac:spMkLst>
        </pc:spChg>
        <pc:spChg chg="mod">
          <ac:chgData name="Bartels, Nicolas" userId="e45f661d-9106-4fd2-808d-75a9e9e629ad" providerId="ADAL" clId="{16BD725B-AF12-4EFC-8EB3-8CFD79799A24}" dt="2024-05-08T11:21:26.853" v="412" actId="1076"/>
          <ac:spMkLst>
            <pc:docMk/>
            <pc:sldMk cId="2669530131" sldId="4435"/>
            <ac:spMk id="58" creationId="{F3FFC5E4-C1A7-F8DA-C5D6-EAEA05F6FC02}"/>
          </ac:spMkLst>
        </pc:spChg>
        <pc:spChg chg="del mod">
          <ac:chgData name="Bartels, Nicolas" userId="e45f661d-9106-4fd2-808d-75a9e9e629ad" providerId="ADAL" clId="{16BD725B-AF12-4EFC-8EB3-8CFD79799A24}" dt="2024-05-08T11:21:21.531" v="411" actId="478"/>
          <ac:spMkLst>
            <pc:docMk/>
            <pc:sldMk cId="2669530131" sldId="4435"/>
            <ac:spMk id="59" creationId="{F84F76DC-8B57-0B22-42C3-B2B02311EB84}"/>
          </ac:spMkLst>
        </pc:spChg>
        <pc:grpChg chg="mod">
          <ac:chgData name="Bartels, Nicolas" userId="e45f661d-9106-4fd2-808d-75a9e9e629ad" providerId="ADAL" clId="{16BD725B-AF12-4EFC-8EB3-8CFD79799A24}" dt="2024-05-08T11:21:26.853" v="412" actId="1076"/>
          <ac:grpSpMkLst>
            <pc:docMk/>
            <pc:sldMk cId="2669530131" sldId="4435"/>
            <ac:grpSpMk id="2" creationId="{623F203B-045A-CA51-71A7-93F596F8DB0B}"/>
          </ac:grpSpMkLst>
        </pc:grpChg>
        <pc:grpChg chg="mod">
          <ac:chgData name="Bartels, Nicolas" userId="e45f661d-9106-4fd2-808d-75a9e9e629ad" providerId="ADAL" clId="{16BD725B-AF12-4EFC-8EB3-8CFD79799A24}" dt="2024-05-08T11:21:26.853" v="412" actId="1076"/>
          <ac:grpSpMkLst>
            <pc:docMk/>
            <pc:sldMk cId="2669530131" sldId="4435"/>
            <ac:grpSpMk id="6" creationId="{CFE35DA0-4E8E-D0E0-D41D-C5E81CC5603A}"/>
          </ac:grpSpMkLst>
        </pc:grpChg>
        <pc:grpChg chg="mod">
          <ac:chgData name="Bartels, Nicolas" userId="e45f661d-9106-4fd2-808d-75a9e9e629ad" providerId="ADAL" clId="{16BD725B-AF12-4EFC-8EB3-8CFD79799A24}" dt="2024-05-08T11:21:26.853" v="412" actId="1076"/>
          <ac:grpSpMkLst>
            <pc:docMk/>
            <pc:sldMk cId="2669530131" sldId="4435"/>
            <ac:grpSpMk id="7" creationId="{6A80E194-A553-AF35-DA50-3EF3E51D73B8}"/>
          </ac:grpSpMkLst>
        </pc:grpChg>
        <pc:grpChg chg="mod">
          <ac:chgData name="Bartels, Nicolas" userId="e45f661d-9106-4fd2-808d-75a9e9e629ad" providerId="ADAL" clId="{16BD725B-AF12-4EFC-8EB3-8CFD79799A24}" dt="2024-05-08T11:21:26.853" v="412" actId="1076"/>
          <ac:grpSpMkLst>
            <pc:docMk/>
            <pc:sldMk cId="2669530131" sldId="4435"/>
            <ac:grpSpMk id="32" creationId="{61455FAF-79B7-163F-C6F9-AF7CDD0CFEC5}"/>
          </ac:grpSpMkLst>
        </pc:grpChg>
        <pc:grpChg chg="mod">
          <ac:chgData name="Bartels, Nicolas" userId="e45f661d-9106-4fd2-808d-75a9e9e629ad" providerId="ADAL" clId="{16BD725B-AF12-4EFC-8EB3-8CFD79799A24}" dt="2024-05-08T11:21:26.853" v="412" actId="1076"/>
          <ac:grpSpMkLst>
            <pc:docMk/>
            <pc:sldMk cId="2669530131" sldId="4435"/>
            <ac:grpSpMk id="38" creationId="{D106E0A1-7769-DF28-0C18-FD493371D1C5}"/>
          </ac:grpSpMkLst>
        </pc:grpChg>
        <pc:grpChg chg="mod">
          <ac:chgData name="Bartels, Nicolas" userId="e45f661d-9106-4fd2-808d-75a9e9e629ad" providerId="ADAL" clId="{16BD725B-AF12-4EFC-8EB3-8CFD79799A24}" dt="2024-05-08T11:21:26.853" v="412" actId="1076"/>
          <ac:grpSpMkLst>
            <pc:docMk/>
            <pc:sldMk cId="2669530131" sldId="4435"/>
            <ac:grpSpMk id="42" creationId="{47D518DE-063E-4302-D4D5-C62F1B36ED90}"/>
          </ac:grpSpMkLst>
        </pc:grpChg>
        <pc:grpChg chg="mod">
          <ac:chgData name="Bartels, Nicolas" userId="e45f661d-9106-4fd2-808d-75a9e9e629ad" providerId="ADAL" clId="{16BD725B-AF12-4EFC-8EB3-8CFD79799A24}" dt="2024-05-08T11:21:26.853" v="412" actId="1076"/>
          <ac:grpSpMkLst>
            <pc:docMk/>
            <pc:sldMk cId="2669530131" sldId="4435"/>
            <ac:grpSpMk id="45" creationId="{C846E79F-D522-933A-5DAA-0B3B48769261}"/>
          </ac:grpSpMkLst>
        </pc:grpChg>
        <pc:picChg chg="mod">
          <ac:chgData name="Bartels, Nicolas" userId="e45f661d-9106-4fd2-808d-75a9e9e629ad" providerId="ADAL" clId="{16BD725B-AF12-4EFC-8EB3-8CFD79799A24}" dt="2024-05-08T11:21:26.853" v="412" actId="1076"/>
          <ac:picMkLst>
            <pc:docMk/>
            <pc:sldMk cId="2669530131" sldId="4435"/>
            <ac:picMk id="30" creationId="{AB3086A9-C5BE-6CE9-6762-84EB9D65C384}"/>
          </ac:picMkLst>
        </pc:picChg>
        <pc:picChg chg="mod">
          <ac:chgData name="Bartels, Nicolas" userId="e45f661d-9106-4fd2-808d-75a9e9e629ad" providerId="ADAL" clId="{16BD725B-AF12-4EFC-8EB3-8CFD79799A24}" dt="2024-05-08T11:21:26.853" v="412" actId="1076"/>
          <ac:picMkLst>
            <pc:docMk/>
            <pc:sldMk cId="2669530131" sldId="4435"/>
            <ac:picMk id="31" creationId="{CDEE67A8-A575-2FD0-9B43-88029DE37AEA}"/>
          </ac:picMkLst>
        </pc:picChg>
        <pc:picChg chg="mod">
          <ac:chgData name="Bartels, Nicolas" userId="e45f661d-9106-4fd2-808d-75a9e9e629ad" providerId="ADAL" clId="{16BD725B-AF12-4EFC-8EB3-8CFD79799A24}" dt="2024-05-08T11:21:26.853" v="412" actId="1076"/>
          <ac:picMkLst>
            <pc:docMk/>
            <pc:sldMk cId="2669530131" sldId="4435"/>
            <ac:picMk id="34" creationId="{F9946F5D-409C-5074-B352-CACFBE9AA5F7}"/>
          </ac:picMkLst>
        </pc:picChg>
        <pc:picChg chg="mod">
          <ac:chgData name="Bartels, Nicolas" userId="e45f661d-9106-4fd2-808d-75a9e9e629ad" providerId="ADAL" clId="{16BD725B-AF12-4EFC-8EB3-8CFD79799A24}" dt="2024-05-08T11:21:26.853" v="412" actId="1076"/>
          <ac:picMkLst>
            <pc:docMk/>
            <pc:sldMk cId="2669530131" sldId="4435"/>
            <ac:picMk id="36" creationId="{7C18F3D4-9FB1-6459-2EA6-8CFFB5348667}"/>
          </ac:picMkLst>
        </pc:picChg>
        <pc:picChg chg="mod">
          <ac:chgData name="Bartels, Nicolas" userId="e45f661d-9106-4fd2-808d-75a9e9e629ad" providerId="ADAL" clId="{16BD725B-AF12-4EFC-8EB3-8CFD79799A24}" dt="2024-05-08T11:21:26.853" v="412" actId="1076"/>
          <ac:picMkLst>
            <pc:docMk/>
            <pc:sldMk cId="2669530131" sldId="4435"/>
            <ac:picMk id="37" creationId="{2F5DA3B1-B567-94B7-92DC-299626BF7250}"/>
          </ac:picMkLst>
        </pc:picChg>
        <pc:picChg chg="mod">
          <ac:chgData name="Bartels, Nicolas" userId="e45f661d-9106-4fd2-808d-75a9e9e629ad" providerId="ADAL" clId="{16BD725B-AF12-4EFC-8EB3-8CFD79799A24}" dt="2024-05-08T11:21:26.853" v="412" actId="1076"/>
          <ac:picMkLst>
            <pc:docMk/>
            <pc:sldMk cId="2669530131" sldId="4435"/>
            <ac:picMk id="40" creationId="{EC89ABE9-1F76-60D1-993B-5FEDA490ADEA}"/>
          </ac:picMkLst>
        </pc:picChg>
        <pc:picChg chg="mod">
          <ac:chgData name="Bartels, Nicolas" userId="e45f661d-9106-4fd2-808d-75a9e9e629ad" providerId="ADAL" clId="{16BD725B-AF12-4EFC-8EB3-8CFD79799A24}" dt="2024-05-08T11:21:26.853" v="412" actId="1076"/>
          <ac:picMkLst>
            <pc:docMk/>
            <pc:sldMk cId="2669530131" sldId="4435"/>
            <ac:picMk id="43" creationId="{5DBF31A3-A02A-35D8-0EAC-D07CFE1A54FA}"/>
          </ac:picMkLst>
        </pc:picChg>
        <pc:picChg chg="mod">
          <ac:chgData name="Bartels, Nicolas" userId="e45f661d-9106-4fd2-808d-75a9e9e629ad" providerId="ADAL" clId="{16BD725B-AF12-4EFC-8EB3-8CFD79799A24}" dt="2024-05-08T11:21:26.853" v="412" actId="1076"/>
          <ac:picMkLst>
            <pc:docMk/>
            <pc:sldMk cId="2669530131" sldId="4435"/>
            <ac:picMk id="44" creationId="{E3C37C2E-0A7D-EF20-EDD6-3083DE9DD1F1}"/>
          </ac:picMkLst>
        </pc:picChg>
        <pc:picChg chg="mod">
          <ac:chgData name="Bartels, Nicolas" userId="e45f661d-9106-4fd2-808d-75a9e9e629ad" providerId="ADAL" clId="{16BD725B-AF12-4EFC-8EB3-8CFD79799A24}" dt="2024-05-08T11:21:26.853" v="412" actId="1076"/>
          <ac:picMkLst>
            <pc:docMk/>
            <pc:sldMk cId="2669530131" sldId="4435"/>
            <ac:picMk id="46" creationId="{893ACAC7-F9B4-6A1E-1D9A-52A9EA3E76A0}"/>
          </ac:picMkLst>
        </pc:picChg>
        <pc:picChg chg="mod">
          <ac:chgData name="Bartels, Nicolas" userId="e45f661d-9106-4fd2-808d-75a9e9e629ad" providerId="ADAL" clId="{16BD725B-AF12-4EFC-8EB3-8CFD79799A24}" dt="2024-05-08T11:21:26.853" v="412" actId="1076"/>
          <ac:picMkLst>
            <pc:docMk/>
            <pc:sldMk cId="2669530131" sldId="4435"/>
            <ac:picMk id="48" creationId="{173CCF26-0143-6AEA-C39F-23168BB73DF3}"/>
          </ac:picMkLst>
        </pc:picChg>
        <pc:picChg chg="del">
          <ac:chgData name="Bartels, Nicolas" userId="e45f661d-9106-4fd2-808d-75a9e9e629ad" providerId="ADAL" clId="{16BD725B-AF12-4EFC-8EB3-8CFD79799A24}" dt="2024-05-08T11:21:18.491" v="408" actId="478"/>
          <ac:picMkLst>
            <pc:docMk/>
            <pc:sldMk cId="2669530131" sldId="4435"/>
            <ac:picMk id="50" creationId="{CF07C91B-5D8B-C648-966B-AD104702F711}"/>
          </ac:picMkLst>
        </pc:picChg>
        <pc:picChg chg="del">
          <ac:chgData name="Bartels, Nicolas" userId="e45f661d-9106-4fd2-808d-75a9e9e629ad" providerId="ADAL" clId="{16BD725B-AF12-4EFC-8EB3-8CFD79799A24}" dt="2024-05-08T11:21:19.066" v="409" actId="478"/>
          <ac:picMkLst>
            <pc:docMk/>
            <pc:sldMk cId="2669530131" sldId="4435"/>
            <ac:picMk id="51" creationId="{3C9A1A9B-08D4-E0AF-9142-C44C6CB0BDD9}"/>
          </ac:picMkLst>
        </pc:picChg>
      </pc:sldChg>
      <pc:sldChg chg="modSp del mod">
        <pc:chgData name="Bartels, Nicolas" userId="e45f661d-9106-4fd2-808d-75a9e9e629ad" providerId="ADAL" clId="{16BD725B-AF12-4EFC-8EB3-8CFD79799A24}" dt="2024-05-07T14:56:10.771" v="260" actId="47"/>
        <pc:sldMkLst>
          <pc:docMk/>
          <pc:sldMk cId="0" sldId="4442"/>
        </pc:sldMkLst>
        <pc:picChg chg="mod">
          <ac:chgData name="Bartels, Nicolas" userId="e45f661d-9106-4fd2-808d-75a9e9e629ad" providerId="ADAL" clId="{16BD725B-AF12-4EFC-8EB3-8CFD79799A24}" dt="2024-05-07T12:53:05.059" v="1" actId="1076"/>
          <ac:picMkLst>
            <pc:docMk/>
            <pc:sldMk cId="0" sldId="4442"/>
            <ac:picMk id="10" creationId="{B6EB7F64-9620-8276-C1CE-281E6654E38E}"/>
          </ac:picMkLst>
        </pc:picChg>
      </pc:sldChg>
      <pc:sldChg chg="modSp mod">
        <pc:chgData name="Bartels, Nicolas" userId="e45f661d-9106-4fd2-808d-75a9e9e629ad" providerId="ADAL" clId="{16BD725B-AF12-4EFC-8EB3-8CFD79799A24}" dt="2024-05-08T11:13:01.652" v="337" actId="14861"/>
        <pc:sldMkLst>
          <pc:docMk/>
          <pc:sldMk cId="349816397" sldId="4453"/>
        </pc:sldMkLst>
        <pc:spChg chg="mod">
          <ac:chgData name="Bartels, Nicolas" userId="e45f661d-9106-4fd2-808d-75a9e9e629ad" providerId="ADAL" clId="{16BD725B-AF12-4EFC-8EB3-8CFD79799A24}" dt="2024-05-08T11:13:01.652" v="337" actId="14861"/>
          <ac:spMkLst>
            <pc:docMk/>
            <pc:sldMk cId="349816397" sldId="4453"/>
            <ac:spMk id="3" creationId="{6EBAD88B-786D-AEB2-241D-2632725DA2FD}"/>
          </ac:spMkLst>
        </pc:spChg>
      </pc:sldChg>
      <pc:sldChg chg="del">
        <pc:chgData name="Bartels, Nicolas" userId="e45f661d-9106-4fd2-808d-75a9e9e629ad" providerId="ADAL" clId="{16BD725B-AF12-4EFC-8EB3-8CFD79799A24}" dt="2024-05-07T14:41:52.194" v="77" actId="47"/>
        <pc:sldMkLst>
          <pc:docMk/>
          <pc:sldMk cId="689378574" sldId="4463"/>
        </pc:sldMkLst>
      </pc:sldChg>
      <pc:sldChg chg="addSp modSp mod ord">
        <pc:chgData name="Bartels, Nicolas" userId="e45f661d-9106-4fd2-808d-75a9e9e629ad" providerId="ADAL" clId="{16BD725B-AF12-4EFC-8EB3-8CFD79799A24}" dt="2024-05-08T08:42:08.905" v="327"/>
        <pc:sldMkLst>
          <pc:docMk/>
          <pc:sldMk cId="1929746501" sldId="4496"/>
        </pc:sldMkLst>
        <pc:spChg chg="add mod">
          <ac:chgData name="Bartels, Nicolas" userId="e45f661d-9106-4fd2-808d-75a9e9e629ad" providerId="ADAL" clId="{16BD725B-AF12-4EFC-8EB3-8CFD79799A24}" dt="2024-05-08T08:41:31.744" v="323" actId="1076"/>
          <ac:spMkLst>
            <pc:docMk/>
            <pc:sldMk cId="1929746501" sldId="4496"/>
            <ac:spMk id="2" creationId="{25E93838-15FE-2AAA-BC04-79347EF93FE5}"/>
          </ac:spMkLst>
        </pc:spChg>
        <pc:spChg chg="add mod">
          <ac:chgData name="Bartels, Nicolas" userId="e45f661d-9106-4fd2-808d-75a9e9e629ad" providerId="ADAL" clId="{16BD725B-AF12-4EFC-8EB3-8CFD79799A24}" dt="2024-05-08T08:41:39.044" v="325" actId="1076"/>
          <ac:spMkLst>
            <pc:docMk/>
            <pc:sldMk cId="1929746501" sldId="4496"/>
            <ac:spMk id="4" creationId="{476C9EE2-0D4A-74D8-A099-B60D39E54BD6}"/>
          </ac:spMkLst>
        </pc:spChg>
      </pc:sldChg>
      <pc:sldChg chg="modSp mod ord">
        <pc:chgData name="Bartels, Nicolas" userId="e45f661d-9106-4fd2-808d-75a9e9e629ad" providerId="ADAL" clId="{16BD725B-AF12-4EFC-8EB3-8CFD79799A24}" dt="2024-05-08T08:42:08.905" v="327"/>
        <pc:sldMkLst>
          <pc:docMk/>
          <pc:sldMk cId="1159855351" sldId="4497"/>
        </pc:sldMkLst>
        <pc:spChg chg="mod">
          <ac:chgData name="Bartels, Nicolas" userId="e45f661d-9106-4fd2-808d-75a9e9e629ad" providerId="ADAL" clId="{16BD725B-AF12-4EFC-8EB3-8CFD79799A24}" dt="2024-05-07T14:57:04.946" v="262"/>
          <ac:spMkLst>
            <pc:docMk/>
            <pc:sldMk cId="1159855351" sldId="4497"/>
            <ac:spMk id="9" creationId="{60C1E59F-7207-4955-9C99-6CD84235917F}"/>
          </ac:spMkLst>
        </pc:spChg>
      </pc:sldChg>
      <pc:sldChg chg="del">
        <pc:chgData name="Bartels, Nicolas" userId="e45f661d-9106-4fd2-808d-75a9e9e629ad" providerId="ADAL" clId="{16BD725B-AF12-4EFC-8EB3-8CFD79799A24}" dt="2024-05-08T08:42:36.039" v="328" actId="47"/>
        <pc:sldMkLst>
          <pc:docMk/>
          <pc:sldMk cId="1599258167" sldId="4538"/>
        </pc:sldMkLst>
      </pc:sldChg>
      <pc:sldChg chg="delSp modSp del mod">
        <pc:chgData name="Bartels, Nicolas" userId="e45f661d-9106-4fd2-808d-75a9e9e629ad" providerId="ADAL" clId="{16BD725B-AF12-4EFC-8EB3-8CFD79799A24}" dt="2024-05-07T14:57:24.687" v="264" actId="47"/>
        <pc:sldMkLst>
          <pc:docMk/>
          <pc:sldMk cId="2340708456" sldId="4540"/>
        </pc:sldMkLst>
        <pc:spChg chg="del">
          <ac:chgData name="Bartels, Nicolas" userId="e45f661d-9106-4fd2-808d-75a9e9e629ad" providerId="ADAL" clId="{16BD725B-AF12-4EFC-8EB3-8CFD79799A24}" dt="2024-05-07T14:47:11.434" v="84" actId="478"/>
          <ac:spMkLst>
            <pc:docMk/>
            <pc:sldMk cId="2340708456" sldId="4540"/>
            <ac:spMk id="3" creationId="{CF899408-0197-960B-65D7-F0EB156C769D}"/>
          </ac:spMkLst>
        </pc:spChg>
        <pc:spChg chg="mod">
          <ac:chgData name="Bartels, Nicolas" userId="e45f661d-9106-4fd2-808d-75a9e9e629ad" providerId="ADAL" clId="{16BD725B-AF12-4EFC-8EB3-8CFD79799A24}" dt="2024-05-07T14:49:04.364" v="91" actId="1076"/>
          <ac:spMkLst>
            <pc:docMk/>
            <pc:sldMk cId="2340708456" sldId="4540"/>
            <ac:spMk id="52" creationId="{F4D177B5-52B9-5385-FBEC-00822B745DA8}"/>
          </ac:spMkLst>
        </pc:spChg>
        <pc:picChg chg="mod">
          <ac:chgData name="Bartels, Nicolas" userId="e45f661d-9106-4fd2-808d-75a9e9e629ad" providerId="ADAL" clId="{16BD725B-AF12-4EFC-8EB3-8CFD79799A24}" dt="2024-05-07T14:49:01.673" v="90" actId="1076"/>
          <ac:picMkLst>
            <pc:docMk/>
            <pc:sldMk cId="2340708456" sldId="4540"/>
            <ac:picMk id="50" creationId="{CF07C91B-5D8B-C648-966B-AD104702F711}"/>
          </ac:picMkLst>
        </pc:picChg>
      </pc:sldChg>
      <pc:sldChg chg="del">
        <pc:chgData name="Bartels, Nicolas" userId="e45f661d-9106-4fd2-808d-75a9e9e629ad" providerId="ADAL" clId="{16BD725B-AF12-4EFC-8EB3-8CFD79799A24}" dt="2024-05-07T14:58:09.267" v="266" actId="47"/>
        <pc:sldMkLst>
          <pc:docMk/>
          <pc:sldMk cId="506577590" sldId="4553"/>
        </pc:sldMkLst>
      </pc:sldChg>
      <pc:sldChg chg="modSp">
        <pc:chgData name="Bartels, Nicolas" userId="e45f661d-9106-4fd2-808d-75a9e9e629ad" providerId="ADAL" clId="{16BD725B-AF12-4EFC-8EB3-8CFD79799A24}" dt="2024-05-07T15:01:14.348" v="275" actId="1076"/>
        <pc:sldMkLst>
          <pc:docMk/>
          <pc:sldMk cId="1997662696" sldId="4565"/>
        </pc:sldMkLst>
        <pc:picChg chg="mod">
          <ac:chgData name="Bartels, Nicolas" userId="e45f661d-9106-4fd2-808d-75a9e9e629ad" providerId="ADAL" clId="{16BD725B-AF12-4EFC-8EB3-8CFD79799A24}" dt="2024-05-07T15:01:14.348" v="275" actId="1076"/>
          <ac:picMkLst>
            <pc:docMk/>
            <pc:sldMk cId="1997662696" sldId="4565"/>
            <ac:picMk id="10" creationId="{D93856F3-242A-4B6B-AA76-071C291D3573}"/>
          </ac:picMkLst>
        </pc:picChg>
      </pc:sldChg>
      <pc:sldChg chg="del">
        <pc:chgData name="Bartels, Nicolas" userId="e45f661d-9106-4fd2-808d-75a9e9e629ad" providerId="ADAL" clId="{16BD725B-AF12-4EFC-8EB3-8CFD79799A24}" dt="2024-05-08T11:10:49.380" v="333" actId="47"/>
        <pc:sldMkLst>
          <pc:docMk/>
          <pc:sldMk cId="3232527315" sldId="4567"/>
        </pc:sldMkLst>
      </pc:sldChg>
      <pc:sldChg chg="modSp">
        <pc:chgData name="Bartels, Nicolas" userId="e45f661d-9106-4fd2-808d-75a9e9e629ad" providerId="ADAL" clId="{16BD725B-AF12-4EFC-8EB3-8CFD79799A24}" dt="2024-05-08T11:15:45.985" v="404" actId="20577"/>
        <pc:sldMkLst>
          <pc:docMk/>
          <pc:sldMk cId="3696636390" sldId="4569"/>
        </pc:sldMkLst>
        <pc:spChg chg="mod">
          <ac:chgData name="Bartels, Nicolas" userId="e45f661d-9106-4fd2-808d-75a9e9e629ad" providerId="ADAL" clId="{16BD725B-AF12-4EFC-8EB3-8CFD79799A24}" dt="2024-05-08T11:15:45.985" v="404" actId="20577"/>
          <ac:spMkLst>
            <pc:docMk/>
            <pc:sldMk cId="3696636390" sldId="4569"/>
            <ac:spMk id="9" creationId="{67CECA45-1080-ECCE-E1A8-E48241DDCE0D}"/>
          </ac:spMkLst>
        </pc:spChg>
      </pc:sldChg>
      <pc:sldChg chg="del">
        <pc:chgData name="Bartels, Nicolas" userId="e45f661d-9106-4fd2-808d-75a9e9e629ad" providerId="ADAL" clId="{16BD725B-AF12-4EFC-8EB3-8CFD79799A24}" dt="2024-05-07T14:47:54.991" v="86" actId="47"/>
        <pc:sldMkLst>
          <pc:docMk/>
          <pc:sldMk cId="0" sldId="4572"/>
        </pc:sldMkLst>
      </pc:sldChg>
      <pc:sldChg chg="addSp modSp">
        <pc:chgData name="Bartels, Nicolas" userId="e45f661d-9106-4fd2-808d-75a9e9e629ad" providerId="ADAL" clId="{16BD725B-AF12-4EFC-8EB3-8CFD79799A24}" dt="2024-05-07T15:01:22.041" v="276"/>
        <pc:sldMkLst>
          <pc:docMk/>
          <pc:sldMk cId="1467561113" sldId="4580"/>
        </pc:sldMkLst>
        <pc:spChg chg="add mod">
          <ac:chgData name="Bartels, Nicolas" userId="e45f661d-9106-4fd2-808d-75a9e9e629ad" providerId="ADAL" clId="{16BD725B-AF12-4EFC-8EB3-8CFD79799A24}" dt="2024-05-07T15:01:22.041" v="276"/>
          <ac:spMkLst>
            <pc:docMk/>
            <pc:sldMk cId="1467561113" sldId="4580"/>
            <ac:spMk id="11" creationId="{076B2510-8B5D-1476-AE29-8934C429A5F6}"/>
          </ac:spMkLst>
        </pc:spChg>
      </pc:sldChg>
      <pc:sldChg chg="del">
        <pc:chgData name="Bartels, Nicolas" userId="e45f661d-9106-4fd2-808d-75a9e9e629ad" providerId="ADAL" clId="{16BD725B-AF12-4EFC-8EB3-8CFD79799A24}" dt="2024-05-07T14:37:56.103" v="73" actId="47"/>
        <pc:sldMkLst>
          <pc:docMk/>
          <pc:sldMk cId="0" sldId="4582"/>
        </pc:sldMkLst>
      </pc:sldChg>
      <pc:sldChg chg="modSp add">
        <pc:chgData name="Bartels, Nicolas" userId="e45f661d-9106-4fd2-808d-75a9e9e629ad" providerId="ADAL" clId="{16BD725B-AF12-4EFC-8EB3-8CFD79799A24}" dt="2024-05-07T14:37:49.757" v="72"/>
        <pc:sldMkLst>
          <pc:docMk/>
          <pc:sldMk cId="0" sldId="4584"/>
        </pc:sldMkLst>
        <pc:spChg chg="mod">
          <ac:chgData name="Bartels, Nicolas" userId="e45f661d-9106-4fd2-808d-75a9e9e629ad" providerId="ADAL" clId="{16BD725B-AF12-4EFC-8EB3-8CFD79799A24}" dt="2024-05-07T14:37:49.757" v="72"/>
          <ac:spMkLst>
            <pc:docMk/>
            <pc:sldMk cId="0" sldId="4584"/>
            <ac:spMk id="21508" creationId="{B28F48CA-BA9E-4196-B411-A1FA0C6E15CC}"/>
          </ac:spMkLst>
        </pc:spChg>
      </pc:sldChg>
      <pc:sldChg chg="add ord">
        <pc:chgData name="Bartels, Nicolas" userId="e45f661d-9106-4fd2-808d-75a9e9e629ad" providerId="ADAL" clId="{16BD725B-AF12-4EFC-8EB3-8CFD79799A24}" dt="2024-05-08T11:23:36.169" v="415"/>
        <pc:sldMkLst>
          <pc:docMk/>
          <pc:sldMk cId="2014415363" sldId="4587"/>
        </pc:sldMkLst>
      </pc:sldChg>
      <pc:sldChg chg="addSp modSp mod ord">
        <pc:chgData name="Bartels, Nicolas" userId="e45f661d-9106-4fd2-808d-75a9e9e629ad" providerId="ADAL" clId="{16BD725B-AF12-4EFC-8EB3-8CFD79799A24}" dt="2024-05-07T14:52:46.925" v="259" actId="1076"/>
        <pc:sldMkLst>
          <pc:docMk/>
          <pc:sldMk cId="678016800" sldId="4617"/>
        </pc:sldMkLst>
        <pc:spChg chg="mod">
          <ac:chgData name="Bartels, Nicolas" userId="e45f661d-9106-4fd2-808d-75a9e9e629ad" providerId="ADAL" clId="{16BD725B-AF12-4EFC-8EB3-8CFD79799A24}" dt="2024-05-07T14:51:23.923" v="186" actId="20577"/>
          <ac:spMkLst>
            <pc:docMk/>
            <pc:sldMk cId="678016800" sldId="4617"/>
            <ac:spMk id="2" creationId="{8A37041F-44B6-AE68-95B4-EE03F6988555}"/>
          </ac:spMkLst>
        </pc:spChg>
        <pc:spChg chg="mod">
          <ac:chgData name="Bartels, Nicolas" userId="e45f661d-9106-4fd2-808d-75a9e9e629ad" providerId="ADAL" clId="{16BD725B-AF12-4EFC-8EB3-8CFD79799A24}" dt="2024-05-07T14:52:13.997" v="255" actId="1076"/>
          <ac:spMkLst>
            <pc:docMk/>
            <pc:sldMk cId="678016800" sldId="4617"/>
            <ac:spMk id="3" creationId="{84324B31-AB3D-56E8-B789-D2FD55C13B3F}"/>
          </ac:spMkLst>
        </pc:spChg>
        <pc:picChg chg="add mod">
          <ac:chgData name="Bartels, Nicolas" userId="e45f661d-9106-4fd2-808d-75a9e9e629ad" providerId="ADAL" clId="{16BD725B-AF12-4EFC-8EB3-8CFD79799A24}" dt="2024-05-07T14:52:46.925" v="259" actId="1076"/>
          <ac:picMkLst>
            <pc:docMk/>
            <pc:sldMk cId="678016800" sldId="4617"/>
            <ac:picMk id="1026" creationId="{55A77BCA-932B-5E74-9AC2-0BB6CC786FBB}"/>
          </ac:picMkLst>
        </pc:picChg>
      </pc:sldChg>
      <pc:sldChg chg="addSp modSp add mod">
        <pc:chgData name="Bartels, Nicolas" userId="e45f661d-9106-4fd2-808d-75a9e9e629ad" providerId="ADAL" clId="{16BD725B-AF12-4EFC-8EB3-8CFD79799A24}" dt="2024-05-08T11:23:50.616" v="419" actId="20577"/>
        <pc:sldMkLst>
          <pc:docMk/>
          <pc:sldMk cId="718401986" sldId="4653"/>
        </pc:sldMkLst>
        <pc:spChg chg="mod">
          <ac:chgData name="Bartels, Nicolas" userId="e45f661d-9106-4fd2-808d-75a9e9e629ad" providerId="ADAL" clId="{16BD725B-AF12-4EFC-8EB3-8CFD79799A24}" dt="2024-05-08T11:08:38.057" v="332" actId="3626"/>
          <ac:spMkLst>
            <pc:docMk/>
            <pc:sldMk cId="718401986" sldId="4653"/>
            <ac:spMk id="3" creationId="{EE350A71-ABD1-0830-13CF-EFE0124DA58E}"/>
          </ac:spMkLst>
        </pc:spChg>
        <pc:spChg chg="mod">
          <ac:chgData name="Bartels, Nicolas" userId="e45f661d-9106-4fd2-808d-75a9e9e629ad" providerId="ADAL" clId="{16BD725B-AF12-4EFC-8EB3-8CFD79799A24}" dt="2024-05-08T11:23:50.616" v="419" actId="20577"/>
          <ac:spMkLst>
            <pc:docMk/>
            <pc:sldMk cId="718401986" sldId="4653"/>
            <ac:spMk id="6" creationId="{E93EC204-9508-3321-113C-D792F9B7FA6B}"/>
          </ac:spMkLst>
        </pc:spChg>
        <pc:spChg chg="mod">
          <ac:chgData name="Bartels, Nicolas" userId="e45f661d-9106-4fd2-808d-75a9e9e629ad" providerId="ADAL" clId="{16BD725B-AF12-4EFC-8EB3-8CFD79799A24}" dt="2024-05-08T07:56:35.115" v="284" actId="20577"/>
          <ac:spMkLst>
            <pc:docMk/>
            <pc:sldMk cId="718401986" sldId="4653"/>
            <ac:spMk id="9" creationId="{57CF63FA-84B0-144D-8F6F-A837A11535EC}"/>
          </ac:spMkLst>
        </pc:spChg>
        <pc:spChg chg="add mod">
          <ac:chgData name="Bartels, Nicolas" userId="e45f661d-9106-4fd2-808d-75a9e9e629ad" providerId="ADAL" clId="{16BD725B-AF12-4EFC-8EB3-8CFD79799A24}" dt="2024-05-07T15:02:25.429" v="278"/>
          <ac:spMkLst>
            <pc:docMk/>
            <pc:sldMk cId="718401986" sldId="4653"/>
            <ac:spMk id="11" creationId="{E0AB56EA-F1BF-DF70-F9C0-780ACB94F621}"/>
          </ac:spMkLst>
        </pc:spChg>
        <pc:grpChg chg="mod">
          <ac:chgData name="Bartels, Nicolas" userId="e45f661d-9106-4fd2-808d-75a9e9e629ad" providerId="ADAL" clId="{16BD725B-AF12-4EFC-8EB3-8CFD79799A24}" dt="2024-05-08T07:55:12.892" v="280" actId="1076"/>
          <ac:grpSpMkLst>
            <pc:docMk/>
            <pc:sldMk cId="718401986" sldId="4653"/>
            <ac:grpSpMk id="38" creationId="{1A4AABDF-2140-B49E-0FD9-327D2E13E4DF}"/>
          </ac:grpSpMkLst>
        </pc:grpChg>
      </pc:sldChg>
      <pc:sldChg chg="add">
        <pc:chgData name="Bartels, Nicolas" userId="e45f661d-9106-4fd2-808d-75a9e9e629ad" providerId="ADAL" clId="{16BD725B-AF12-4EFC-8EB3-8CFD79799A24}" dt="2024-05-07T14:48:25.753" v="87"/>
        <pc:sldMkLst>
          <pc:docMk/>
          <pc:sldMk cId="0" sldId="4654"/>
        </pc:sldMkLst>
      </pc:sldChg>
      <pc:sldChg chg="new del">
        <pc:chgData name="Bartels, Nicolas" userId="e45f661d-9106-4fd2-808d-75a9e9e629ad" providerId="ADAL" clId="{16BD725B-AF12-4EFC-8EB3-8CFD79799A24}" dt="2024-05-07T14:50:14.580" v="97" actId="47"/>
        <pc:sldMkLst>
          <pc:docMk/>
          <pc:sldMk cId="3545287320" sldId="4655"/>
        </pc:sldMkLst>
      </pc:sldChg>
      <pc:sldChg chg="add ord">
        <pc:chgData name="Bartels, Nicolas" userId="e45f661d-9106-4fd2-808d-75a9e9e629ad" providerId="ADAL" clId="{16BD725B-AF12-4EFC-8EB3-8CFD79799A24}" dt="2024-05-08T11:23:36.169" v="415"/>
        <pc:sldMkLst>
          <pc:docMk/>
          <pc:sldMk cId="3992371992" sldId="2134808395"/>
        </pc:sldMkLst>
      </pc:sldChg>
      <pc:sldChg chg="add ord modNotesTx">
        <pc:chgData name="Bartels, Nicolas" userId="e45f661d-9106-4fd2-808d-75a9e9e629ad" providerId="ADAL" clId="{16BD725B-AF12-4EFC-8EB3-8CFD79799A24}" dt="2024-05-08T11:24:43.393" v="477" actId="6549"/>
        <pc:sldMkLst>
          <pc:docMk/>
          <pc:sldMk cId="1617542057" sldId="2134808396"/>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D379D56D-C731-4BDE-9F40-734D09E32FCA}"/>
              </a:ext>
            </a:extLst>
          </p:cNvPr>
          <p:cNvSpPr>
            <a:spLocks noGrp="1"/>
          </p:cNvSpPr>
          <p:nvPr>
            <p:ph type="hdr" sz="quarter"/>
          </p:nvPr>
        </p:nvSpPr>
        <p:spPr>
          <a:xfrm>
            <a:off x="0" y="0"/>
            <a:ext cx="2944813" cy="500063"/>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1FCD4F9D-7701-46E1-9D84-7B3E1D1B3084}"/>
              </a:ext>
            </a:extLst>
          </p:cNvPr>
          <p:cNvSpPr>
            <a:spLocks noGrp="1"/>
          </p:cNvSpPr>
          <p:nvPr>
            <p:ph type="dt" sz="quarter" idx="1"/>
          </p:nvPr>
        </p:nvSpPr>
        <p:spPr>
          <a:xfrm>
            <a:off x="3848100" y="0"/>
            <a:ext cx="2944813" cy="500063"/>
          </a:xfrm>
          <a:prstGeom prst="rect">
            <a:avLst/>
          </a:prstGeom>
        </p:spPr>
        <p:txBody>
          <a:bodyPr vert="horz" lIns="91440" tIns="45720" rIns="91440" bIns="45720" rtlCol="0"/>
          <a:lstStyle>
            <a:lvl1pPr algn="r">
              <a:defRPr sz="1200"/>
            </a:lvl1pPr>
          </a:lstStyle>
          <a:p>
            <a:fld id="{77820C42-9C80-4A01-87D8-0C8C215B0E8B}" type="datetimeFigureOut">
              <a:rPr lang="de-DE" smtClean="0"/>
              <a:t>13.05.2024</a:t>
            </a:fld>
            <a:endParaRPr lang="de-DE"/>
          </a:p>
        </p:txBody>
      </p:sp>
      <p:sp>
        <p:nvSpPr>
          <p:cNvPr id="4" name="Fußzeilenplatzhalter 3">
            <a:extLst>
              <a:ext uri="{FF2B5EF4-FFF2-40B4-BE49-F238E27FC236}">
                <a16:creationId xmlns:a16="http://schemas.microsoft.com/office/drawing/2014/main" id="{AA99AF30-7416-415C-ABA8-97E4A243372E}"/>
              </a:ext>
            </a:extLst>
          </p:cNvPr>
          <p:cNvSpPr>
            <a:spLocks noGrp="1"/>
          </p:cNvSpPr>
          <p:nvPr>
            <p:ph type="ftr" sz="quarter" idx="2"/>
          </p:nvPr>
        </p:nvSpPr>
        <p:spPr>
          <a:xfrm>
            <a:off x="0" y="9482138"/>
            <a:ext cx="2944813" cy="500062"/>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08F956E8-8CDE-4D6B-A2FF-DFDBBE25F361}"/>
              </a:ext>
            </a:extLst>
          </p:cNvPr>
          <p:cNvSpPr>
            <a:spLocks noGrp="1"/>
          </p:cNvSpPr>
          <p:nvPr>
            <p:ph type="sldNum" sz="quarter" idx="3"/>
          </p:nvPr>
        </p:nvSpPr>
        <p:spPr>
          <a:xfrm>
            <a:off x="3848100" y="9482138"/>
            <a:ext cx="2944813" cy="500062"/>
          </a:xfrm>
          <a:prstGeom prst="rect">
            <a:avLst/>
          </a:prstGeom>
        </p:spPr>
        <p:txBody>
          <a:bodyPr vert="horz" lIns="91440" tIns="45720" rIns="91440" bIns="45720" rtlCol="0" anchor="b"/>
          <a:lstStyle>
            <a:lvl1pPr algn="r">
              <a:defRPr sz="1200"/>
            </a:lvl1pPr>
          </a:lstStyle>
          <a:p>
            <a:fld id="{5F751AD7-9BBF-4E6C-A9DC-2323EC6A5FE0}" type="slidenum">
              <a:rPr lang="de-DE" smtClean="0"/>
              <a:t>‹Nr.›</a:t>
            </a:fld>
            <a:endParaRPr lang="de-DE"/>
          </a:p>
        </p:txBody>
      </p:sp>
    </p:spTree>
    <p:extLst>
      <p:ext uri="{BB962C8B-B14F-4D97-AF65-F5344CB8AC3E}">
        <p14:creationId xmlns:p14="http://schemas.microsoft.com/office/powerpoint/2010/main" val="16593914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4813" cy="500063"/>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en-US"/>
          </a:p>
        </p:txBody>
      </p:sp>
      <p:sp>
        <p:nvSpPr>
          <p:cNvPr id="3" name="Datumsplatzhalter 2"/>
          <p:cNvSpPr>
            <a:spLocks noGrp="1"/>
          </p:cNvSpPr>
          <p:nvPr>
            <p:ph type="dt" idx="1"/>
          </p:nvPr>
        </p:nvSpPr>
        <p:spPr>
          <a:xfrm>
            <a:off x="3848100" y="0"/>
            <a:ext cx="2944813" cy="500063"/>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E705EBB1-248F-4A09-A488-3264269F74D3}" type="datetimeFigureOut">
              <a:rPr lang="en-US"/>
              <a:pPr>
                <a:defRPr/>
              </a:pPr>
              <a:t>5/13/2024</a:t>
            </a:fld>
            <a:endParaRPr lang="en-US"/>
          </a:p>
        </p:txBody>
      </p:sp>
      <p:sp>
        <p:nvSpPr>
          <p:cNvPr id="5" name="Notizenplatzhalter 4"/>
          <p:cNvSpPr>
            <a:spLocks noGrp="1"/>
          </p:cNvSpPr>
          <p:nvPr>
            <p:ph type="body" sz="quarter" idx="3"/>
          </p:nvPr>
        </p:nvSpPr>
        <p:spPr>
          <a:xfrm>
            <a:off x="231775" y="4718050"/>
            <a:ext cx="6388100" cy="4913313"/>
          </a:xfrm>
          <a:prstGeom prst="rect">
            <a:avLst/>
          </a:prstGeom>
        </p:spPr>
        <p:txBody>
          <a:bodyPr vert="horz" lIns="91440" tIns="45720" rIns="91440" bIns="45720" rtlCol="0"/>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a:p>
        </p:txBody>
      </p:sp>
      <p:sp>
        <p:nvSpPr>
          <p:cNvPr id="6" name="Fußzeilenplatzhalter 5"/>
          <p:cNvSpPr>
            <a:spLocks noGrp="1"/>
          </p:cNvSpPr>
          <p:nvPr>
            <p:ph type="ftr" sz="quarter" idx="4"/>
          </p:nvPr>
        </p:nvSpPr>
        <p:spPr>
          <a:xfrm>
            <a:off x="0" y="9482138"/>
            <a:ext cx="2944813" cy="500062"/>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en-US"/>
          </a:p>
        </p:txBody>
      </p:sp>
      <p:sp>
        <p:nvSpPr>
          <p:cNvPr id="7" name="Foliennummernplatzhalter 6"/>
          <p:cNvSpPr>
            <a:spLocks noGrp="1"/>
          </p:cNvSpPr>
          <p:nvPr>
            <p:ph type="sldNum" sz="quarter" idx="5"/>
          </p:nvPr>
        </p:nvSpPr>
        <p:spPr>
          <a:xfrm>
            <a:off x="3848100" y="9482138"/>
            <a:ext cx="2944813" cy="500062"/>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E0ABF9F9-34E5-405D-B5CC-531671016C60}" type="slidenum">
              <a:rPr lang="en-US" altLang="de-DE"/>
              <a:pPr>
                <a:defRPr/>
              </a:pPr>
              <a:t>‹Nr.›</a:t>
            </a:fld>
            <a:endParaRPr lang="en-US" altLang="de-DE"/>
          </a:p>
        </p:txBody>
      </p:sp>
    </p:spTree>
    <p:extLst>
      <p:ext uri="{BB962C8B-B14F-4D97-AF65-F5344CB8AC3E}">
        <p14:creationId xmlns:p14="http://schemas.microsoft.com/office/powerpoint/2010/main" val="195041531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03225" y="1247775"/>
            <a:ext cx="5988050" cy="3368675"/>
          </a:xfrm>
          <a:prstGeom prst="rect">
            <a:avLst/>
          </a:prstGeom>
          <a:noFill/>
          <a:ln w="12700">
            <a:solidFill>
              <a:prstClr val="black"/>
            </a:solidFill>
          </a:ln>
        </p:spPr>
      </p:sp>
      <p:sp>
        <p:nvSpPr>
          <p:cNvPr id="3" name="Notizenplatzhalter 2"/>
          <p:cNvSpPr>
            <a:spLocks noGrp="1"/>
          </p:cNvSpPr>
          <p:nvPr>
            <p:ph type="body" idx="1"/>
          </p:nvPr>
        </p:nvSpPr>
        <p:spPr/>
        <p:txBody>
          <a:bodyPr/>
          <a:lstStyle/>
          <a:p>
            <a:endParaRPr lang="de-DE"/>
          </a:p>
          <a:p>
            <a:r>
              <a:rPr lang="de-DE"/>
              <a:t>Mediennutzung der Zielgruppe im Blick behalten – Zugang zu einem Laptop / Computer ist nicht selbstverständlich</a:t>
            </a:r>
          </a:p>
          <a:p>
            <a:r>
              <a:rPr lang="de-DE"/>
              <a:t>(Diese Überlegung kann man natürlich noch einen Schritt weiter treiben: Gruppen zu Jobangeboten für ukrainische Geflüchtete auch über </a:t>
            </a:r>
            <a:r>
              <a:rPr lang="de-DE" err="1"/>
              <a:t>Telegram</a:t>
            </a:r>
            <a:r>
              <a:rPr lang="de-DE"/>
              <a:t>)</a:t>
            </a:r>
          </a:p>
        </p:txBody>
      </p:sp>
      <p:sp>
        <p:nvSpPr>
          <p:cNvPr id="4" name="Foliennummernplatzhalter 3"/>
          <p:cNvSpPr>
            <a:spLocks noGrp="1"/>
          </p:cNvSpPr>
          <p:nvPr>
            <p:ph type="sldNum" sz="quarter" idx="5"/>
          </p:nvPr>
        </p:nvSpPr>
        <p:spPr/>
        <p:txBody>
          <a:bodyPr/>
          <a:lstStyle/>
          <a:p>
            <a:pPr>
              <a:defRPr/>
            </a:pPr>
            <a:fld id="{E0ABF9F9-34E5-405D-B5CC-531671016C60}" type="slidenum">
              <a:rPr lang="en-US" altLang="de-DE" smtClean="0"/>
              <a:pPr>
                <a:defRPr/>
              </a:pPr>
              <a:t>1</a:t>
            </a:fld>
            <a:endParaRPr lang="en-US" altLang="de-DE"/>
          </a:p>
        </p:txBody>
      </p:sp>
    </p:spTree>
    <p:extLst>
      <p:ext uri="{BB962C8B-B14F-4D97-AF65-F5344CB8AC3E}">
        <p14:creationId xmlns:p14="http://schemas.microsoft.com/office/powerpoint/2010/main" val="33099765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a:defRPr/>
            </a:pPr>
            <a:fld id="{9A47C4E3-8DF5-4581-AF53-B198DC63FE59}" type="slidenum">
              <a:rPr lang="en-US" altLang="de-DE" smtClean="0"/>
              <a:pPr>
                <a:defRPr/>
              </a:pPr>
              <a:t>11</a:t>
            </a:fld>
            <a:endParaRPr lang="en-US" altLang="de-DE"/>
          </a:p>
        </p:txBody>
      </p:sp>
    </p:spTree>
    <p:extLst>
      <p:ext uri="{BB962C8B-B14F-4D97-AF65-F5344CB8AC3E}">
        <p14:creationId xmlns:p14="http://schemas.microsoft.com/office/powerpoint/2010/main" val="8903412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20688" y="1241425"/>
            <a:ext cx="5956300" cy="3349625"/>
          </a:xfrm>
          <a:prstGeom prst="rect">
            <a:avLst/>
          </a:prstGeom>
          <a:noFill/>
          <a:ln w="12700">
            <a:solidFill>
              <a:prstClr val="black"/>
            </a:solidFill>
          </a:ln>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CFE191D2-5A04-4F7D-8B5D-E46181FF41D9}" type="slidenum">
              <a:rPr lang="en-US" altLang="de-DE" smtClean="0"/>
              <a:pPr>
                <a:defRPr/>
              </a:pPr>
              <a:t>12</a:t>
            </a:fld>
            <a:endParaRPr lang="en-US" altLang="de-DE"/>
          </a:p>
        </p:txBody>
      </p:sp>
    </p:spTree>
    <p:extLst>
      <p:ext uri="{BB962C8B-B14F-4D97-AF65-F5344CB8AC3E}">
        <p14:creationId xmlns:p14="http://schemas.microsoft.com/office/powerpoint/2010/main" val="38584739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Folienbildplatzhalter 1">
            <a:extLst>
              <a:ext uri="{FF2B5EF4-FFF2-40B4-BE49-F238E27FC236}">
                <a16:creationId xmlns:a16="http://schemas.microsoft.com/office/drawing/2014/main" id="{5F6CB891-FA84-4E53-B76E-99367C1DEB7C}"/>
              </a:ext>
            </a:extLst>
          </p:cNvPr>
          <p:cNvSpPr>
            <a:spLocks noGrp="1" noRot="1" noChangeAspect="1" noTextEdit="1"/>
          </p:cNvSpPr>
          <p:nvPr>
            <p:ph type="sldImg"/>
          </p:nvPr>
        </p:nvSpPr>
        <p:spPr bwMode="auto">
          <a:xfrm>
            <a:off x="422275" y="1241425"/>
            <a:ext cx="5953125" cy="33496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izenplatzhalter 2">
            <a:extLst>
              <a:ext uri="{FF2B5EF4-FFF2-40B4-BE49-F238E27FC236}">
                <a16:creationId xmlns:a16="http://schemas.microsoft.com/office/drawing/2014/main" id="{B0F0684E-B598-4544-B737-0AEE5F92CB7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a:p>
        </p:txBody>
      </p:sp>
      <p:sp>
        <p:nvSpPr>
          <p:cNvPr id="65540" name="Foliennummernplatzhalter 3">
            <a:extLst>
              <a:ext uri="{FF2B5EF4-FFF2-40B4-BE49-F238E27FC236}">
                <a16:creationId xmlns:a16="http://schemas.microsoft.com/office/drawing/2014/main" id="{9648346E-8E7D-4EE0-A3FF-9DDE0AC9766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15F25878-3B23-4E74-83A3-236C909491AD}" type="slidenum">
              <a:rPr lang="en-US" altLang="de-DE" smtClean="0"/>
              <a:pPr/>
              <a:t>13</a:t>
            </a:fld>
            <a:endParaRPr lang="en-US" altLang="de-DE"/>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Folienbildplatzhalter 1">
            <a:extLst>
              <a:ext uri="{FF2B5EF4-FFF2-40B4-BE49-F238E27FC236}">
                <a16:creationId xmlns:a16="http://schemas.microsoft.com/office/drawing/2014/main" id="{3386E1D7-FDFC-40A3-952F-68A84724930A}"/>
              </a:ext>
            </a:extLst>
          </p:cNvPr>
          <p:cNvSpPr>
            <a:spLocks noGrp="1" noRot="1" noChangeAspect="1" noTextEdit="1"/>
          </p:cNvSpPr>
          <p:nvPr>
            <p:ph type="sldImg"/>
          </p:nvPr>
        </p:nvSpPr>
        <p:spPr bwMode="auto">
          <a:xfrm>
            <a:off x="420688" y="1241425"/>
            <a:ext cx="5956300" cy="33496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izenplatzhalter 2">
            <a:extLst>
              <a:ext uri="{FF2B5EF4-FFF2-40B4-BE49-F238E27FC236}">
                <a16:creationId xmlns:a16="http://schemas.microsoft.com/office/drawing/2014/main" id="{D1C81B5E-AE2B-4C04-8D2A-1BDC83E3BE3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a:p>
        </p:txBody>
      </p:sp>
      <p:sp>
        <p:nvSpPr>
          <p:cNvPr id="74756" name="Foliennummernplatzhalter 3">
            <a:extLst>
              <a:ext uri="{FF2B5EF4-FFF2-40B4-BE49-F238E27FC236}">
                <a16:creationId xmlns:a16="http://schemas.microsoft.com/office/drawing/2014/main" id="{A3105DE1-5332-4E9C-A185-E9F2477883D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CF5784D6-FE72-4AAD-BDEF-569ADFE32064}" type="slidenum">
              <a:rPr lang="en-US" altLang="de-DE" smtClean="0"/>
              <a:pPr/>
              <a:t>14</a:t>
            </a:fld>
            <a:endParaRPr lang="en-US" altLang="de-D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Folienbildplatzhalter 1">
            <a:extLst>
              <a:ext uri="{FF2B5EF4-FFF2-40B4-BE49-F238E27FC236}">
                <a16:creationId xmlns:a16="http://schemas.microsoft.com/office/drawing/2014/main" id="{F0D5CD8C-2147-49AF-A674-71FA8E950FF3}"/>
              </a:ext>
            </a:extLst>
          </p:cNvPr>
          <p:cNvSpPr>
            <a:spLocks noGrp="1" noRot="1" noChangeAspect="1" noTextEdit="1"/>
          </p:cNvSpPr>
          <p:nvPr>
            <p:ph type="sldImg"/>
          </p:nvPr>
        </p:nvSpPr>
        <p:spPr bwMode="auto">
          <a:xfrm>
            <a:off x="404813" y="1247775"/>
            <a:ext cx="5984875" cy="3367088"/>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izenplatzhalter 2">
            <a:extLst>
              <a:ext uri="{FF2B5EF4-FFF2-40B4-BE49-F238E27FC236}">
                <a16:creationId xmlns:a16="http://schemas.microsoft.com/office/drawing/2014/main" id="{7E58AC85-ED64-4328-9FE8-8DE30091415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42900" lvl="0" indent="-342900">
              <a:buSzPts val="1000"/>
              <a:buFont typeface="Symbol" panose="05050102010706020507" pitchFamily="18" charset="2"/>
              <a:buChar char=""/>
              <a:tabLst>
                <a:tab pos="457200" algn="l"/>
              </a:tabLst>
            </a:pPr>
            <a:r>
              <a:rPr lang="de-DE" sz="1000" b="1" dirty="0">
                <a:solidFill>
                  <a:srgbClr val="201F1E"/>
                </a:solidFill>
                <a:effectLst/>
                <a:latin typeface="Calibri" panose="020F0502020204030204" pitchFamily="34" charset="0"/>
                <a:ea typeface="Times New Roman" panose="02020603050405020304" pitchFamily="18" charset="0"/>
              </a:rPr>
              <a:t>Wo findet man Stellenanzeigen? Wo genau hast du gesucht? </a:t>
            </a:r>
            <a:endParaRPr lang="de-DE" sz="1000" dirty="0">
              <a:solidFill>
                <a:srgbClr val="201F1E"/>
              </a:solidFill>
              <a:effectLst/>
              <a:latin typeface="Calibri" panose="020F0502020204030204" pitchFamily="34" charset="0"/>
              <a:ea typeface="Calibri" panose="020F0502020204030204" pitchFamily="34" charset="0"/>
            </a:endParaRPr>
          </a:p>
          <a:p>
            <a:pPr marL="457200">
              <a:lnSpc>
                <a:spcPct val="106000"/>
              </a:lnSpc>
            </a:pPr>
            <a:r>
              <a:rPr lang="de-DE" sz="800" dirty="0">
                <a:solidFill>
                  <a:srgbClr val="000000"/>
                </a:solidFill>
                <a:effectLst/>
                <a:latin typeface="Calibri" panose="020F0502020204030204" pitchFamily="34" charset="0"/>
                <a:ea typeface="Calibri" panose="020F0502020204030204" pitchFamily="34" charset="0"/>
              </a:rPr>
              <a:t>Die Arbeitsstellen findet man in Internet und Zeitungen. Mit Vitamin B konnte ich zu einem Job kommen(Vitamin B spielt eine herausragende Rolle).</a:t>
            </a:r>
            <a:r>
              <a:rPr lang="ar-SA" sz="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de-DE" sz="1000" dirty="0">
              <a:effectLst/>
              <a:latin typeface="Calibri" panose="020F0502020204030204" pitchFamily="34" charset="0"/>
              <a:ea typeface="Calibri" panose="020F0502020204030204" pitchFamily="34" charset="0"/>
            </a:endParaRPr>
          </a:p>
          <a:p>
            <a:pPr marL="457200">
              <a:lnSpc>
                <a:spcPct val="106000"/>
              </a:lnSpc>
            </a:pPr>
            <a:r>
              <a:rPr lang="de-DE" sz="800" dirty="0">
                <a:solidFill>
                  <a:srgbClr val="000000"/>
                </a:solidFill>
                <a:effectLst/>
                <a:latin typeface="Calibri" panose="020F0502020204030204" pitchFamily="34" charset="0"/>
                <a:ea typeface="Calibri" panose="020F0502020204030204" pitchFamily="34" charset="0"/>
              </a:rPr>
              <a:t>Es gibt zwei unterschiedlichen Arbeitsstellen. Entweder bei den Regierungsbehörden oder bei den privaten Unternehmen.  </a:t>
            </a:r>
            <a:endParaRPr lang="de-DE" sz="1000" dirty="0">
              <a:effectLst/>
              <a:latin typeface="Calibri" panose="020F0502020204030204" pitchFamily="34" charset="0"/>
              <a:ea typeface="Calibri" panose="020F0502020204030204" pitchFamily="34" charset="0"/>
            </a:endParaRPr>
          </a:p>
          <a:p>
            <a:pPr marL="457200">
              <a:lnSpc>
                <a:spcPct val="106000"/>
              </a:lnSpc>
            </a:pPr>
            <a:r>
              <a:rPr lang="de-DE" sz="800" dirty="0">
                <a:solidFill>
                  <a:srgbClr val="000000"/>
                </a:solidFill>
                <a:effectLst/>
                <a:latin typeface="Calibri" panose="020F0502020204030204" pitchFamily="34" charset="0"/>
                <a:ea typeface="Calibri" panose="020F0502020204030204" pitchFamily="34" charset="0"/>
              </a:rPr>
              <a:t>Die Arbeitsstellen in den Regierungsbehörden sind nur in den drei offiziellen Zeitungen zu finden. Dort findet man die Voraussetzungen, die Zahlen der verfügbaren Stellen und die Bewerbungsfristen abgekürzt in ein paar Zeilen. </a:t>
            </a:r>
            <a:endParaRPr lang="de-DE" sz="1000" dirty="0">
              <a:effectLst/>
              <a:latin typeface="Calibri" panose="020F0502020204030204" pitchFamily="34" charset="0"/>
              <a:ea typeface="Calibri" panose="020F0502020204030204" pitchFamily="34" charset="0"/>
            </a:endParaRPr>
          </a:p>
          <a:p>
            <a:pPr marL="457200">
              <a:lnSpc>
                <a:spcPct val="106000"/>
              </a:lnSpc>
            </a:pPr>
            <a:r>
              <a:rPr lang="de-DE" sz="800" dirty="0">
                <a:solidFill>
                  <a:srgbClr val="000000"/>
                </a:solidFill>
                <a:effectLst/>
                <a:latin typeface="Calibri" panose="020F0502020204030204" pitchFamily="34" charset="0"/>
                <a:ea typeface="Calibri" panose="020F0502020204030204" pitchFamily="34" charset="0"/>
              </a:rPr>
              <a:t>Nach der Bewerbung schreibt alle Stellenbewerber einen Test und die beste kriegen theoretisch den Job. Aber am meisten kriegt die durch Bekannte unterstützte Person die Stelle. </a:t>
            </a:r>
            <a:br>
              <a:rPr lang="de-DE" sz="800" dirty="0">
                <a:solidFill>
                  <a:srgbClr val="000000"/>
                </a:solidFill>
                <a:effectLst/>
                <a:latin typeface="Calibri" panose="020F0502020204030204" pitchFamily="34" charset="0"/>
                <a:ea typeface="Calibri" panose="020F0502020204030204" pitchFamily="34" charset="0"/>
              </a:rPr>
            </a:br>
            <a:r>
              <a:rPr lang="de-DE" sz="800" dirty="0">
                <a:solidFill>
                  <a:srgbClr val="000000"/>
                </a:solidFill>
                <a:effectLst/>
                <a:latin typeface="Calibri" panose="020F0502020204030204" pitchFamily="34" charset="0"/>
                <a:ea typeface="Calibri" panose="020F0502020204030204" pitchFamily="34" charset="0"/>
              </a:rPr>
              <a:t>Bei Privatunternehmen findet man die Anzeige überall (Zeitungen, Internet..) und wird nur ein Vorstellungsgespräch gefordert.  </a:t>
            </a:r>
            <a:endParaRPr lang="de-DE" sz="1000" dirty="0">
              <a:effectLst/>
              <a:latin typeface="Calibri" panose="020F0502020204030204" pitchFamily="34" charset="0"/>
              <a:ea typeface="Calibri" panose="020F0502020204030204" pitchFamily="34" charset="0"/>
            </a:endParaRPr>
          </a:p>
          <a:p>
            <a:pPr marL="457200">
              <a:lnSpc>
                <a:spcPct val="106000"/>
              </a:lnSpc>
              <a:spcAft>
                <a:spcPts val="800"/>
              </a:spcAft>
            </a:pPr>
            <a:r>
              <a:rPr lang="de-DE" sz="800" dirty="0">
                <a:solidFill>
                  <a:srgbClr val="000000"/>
                </a:solidFill>
                <a:effectLst/>
                <a:latin typeface="Calibri" panose="020F0502020204030204" pitchFamily="34" charset="0"/>
                <a:ea typeface="Calibri" panose="020F0502020204030204" pitchFamily="34" charset="0"/>
              </a:rPr>
              <a:t> </a:t>
            </a:r>
            <a:endParaRPr lang="de-DE" sz="1000" dirty="0">
              <a:effectLst/>
              <a:latin typeface="Calibri" panose="020F0502020204030204" pitchFamily="34" charset="0"/>
              <a:ea typeface="Calibri" panose="020F0502020204030204" pitchFamily="34" charset="0"/>
            </a:endParaRPr>
          </a:p>
          <a:p>
            <a:pPr marL="342900" lvl="0" indent="-342900">
              <a:buSzPts val="1000"/>
              <a:buFont typeface="Symbol" panose="05050102010706020507" pitchFamily="18" charset="2"/>
              <a:buChar char=""/>
              <a:tabLst>
                <a:tab pos="457200" algn="l"/>
              </a:tabLst>
            </a:pPr>
            <a:r>
              <a:rPr lang="de-DE" sz="1000" b="1" dirty="0">
                <a:solidFill>
                  <a:srgbClr val="201F1E"/>
                </a:solidFill>
                <a:effectLst/>
                <a:latin typeface="Calibri" panose="020F0502020204030204" pitchFamily="34" charset="0"/>
                <a:ea typeface="Times New Roman" panose="02020603050405020304" pitchFamily="18" charset="0"/>
              </a:rPr>
              <a:t>Wie sehen die Stellenausschreibungen von Betrieben aus? Was ist anders im Vergleich zu Stellenausschreibungen in Deutschland? </a:t>
            </a:r>
            <a:endParaRPr lang="de-DE" sz="1000" dirty="0">
              <a:solidFill>
                <a:srgbClr val="201F1E"/>
              </a:solidFill>
              <a:effectLst/>
              <a:latin typeface="Calibri" panose="020F0502020204030204" pitchFamily="34" charset="0"/>
              <a:ea typeface="Calibri" panose="020F0502020204030204" pitchFamily="34" charset="0"/>
            </a:endParaRPr>
          </a:p>
          <a:p>
            <a:pPr marL="457200"/>
            <a:r>
              <a:rPr lang="de-DE" sz="1000" dirty="0">
                <a:solidFill>
                  <a:srgbClr val="201F1E"/>
                </a:solidFill>
                <a:effectLst/>
                <a:latin typeface="Calibri" panose="020F0502020204030204" pitchFamily="34" charset="0"/>
                <a:ea typeface="Times New Roman" panose="02020603050405020304" pitchFamily="18" charset="0"/>
              </a:rPr>
              <a:t> </a:t>
            </a:r>
            <a:endParaRPr lang="de-DE" sz="1000" dirty="0">
              <a:effectLst/>
              <a:latin typeface="Calibri" panose="020F0502020204030204" pitchFamily="34" charset="0"/>
              <a:ea typeface="Calibri" panose="020F0502020204030204" pitchFamily="34" charset="0"/>
            </a:endParaRPr>
          </a:p>
          <a:p>
            <a:pPr marL="457200"/>
            <a:r>
              <a:rPr lang="de-DE" sz="1000" dirty="0">
                <a:solidFill>
                  <a:srgbClr val="201F1E"/>
                </a:solidFill>
                <a:effectLst/>
                <a:latin typeface="Calibri" panose="020F0502020204030204" pitchFamily="34" charset="0"/>
                <a:ea typeface="Times New Roman" panose="02020603050405020304" pitchFamily="18" charset="0"/>
              </a:rPr>
              <a:t>Vorgeschriebene Anforderungen an eine Stellenausschreibung gibt es nicht.  Deswegen gibt es kaum einen Unterschied.  </a:t>
            </a:r>
            <a:endParaRPr lang="de-DE" sz="1000" dirty="0">
              <a:effectLst/>
              <a:latin typeface="Calibri" panose="020F0502020204030204" pitchFamily="34" charset="0"/>
              <a:ea typeface="Calibri" panose="020F0502020204030204" pitchFamily="34" charset="0"/>
            </a:endParaRPr>
          </a:p>
          <a:p>
            <a:pPr marL="457200"/>
            <a:r>
              <a:rPr lang="de-DE" sz="1000" dirty="0">
                <a:solidFill>
                  <a:srgbClr val="201F1E"/>
                </a:solidFill>
                <a:effectLst/>
                <a:latin typeface="Calibri" panose="020F0502020204030204" pitchFamily="34" charset="0"/>
                <a:ea typeface="Times New Roman" panose="02020603050405020304" pitchFamily="18" charset="0"/>
              </a:rPr>
              <a:t> </a:t>
            </a:r>
            <a:endParaRPr lang="de-DE" sz="1000" dirty="0">
              <a:effectLst/>
              <a:latin typeface="Calibri" panose="020F0502020204030204" pitchFamily="34" charset="0"/>
              <a:ea typeface="Calibri" panose="020F0502020204030204" pitchFamily="34" charset="0"/>
            </a:endParaRPr>
          </a:p>
          <a:p>
            <a:pPr marL="457200"/>
            <a:r>
              <a:rPr lang="de-DE" sz="1000" dirty="0">
                <a:solidFill>
                  <a:srgbClr val="201F1E"/>
                </a:solidFill>
                <a:effectLst/>
                <a:latin typeface="Calibri" panose="020F0502020204030204" pitchFamily="34" charset="0"/>
                <a:ea typeface="Times New Roman" panose="02020603050405020304" pitchFamily="18" charset="0"/>
              </a:rPr>
              <a:t> </a:t>
            </a:r>
            <a:endParaRPr lang="de-DE" sz="1000" dirty="0">
              <a:effectLst/>
              <a:latin typeface="Calibri" panose="020F0502020204030204" pitchFamily="34" charset="0"/>
              <a:ea typeface="Calibri" panose="020F0502020204030204" pitchFamily="34" charset="0"/>
            </a:endParaRPr>
          </a:p>
          <a:p>
            <a:pPr marL="457200"/>
            <a:r>
              <a:rPr lang="de-DE" sz="1000" dirty="0">
                <a:solidFill>
                  <a:srgbClr val="201F1E"/>
                </a:solidFill>
                <a:effectLst/>
                <a:latin typeface="Calibri" panose="020F0502020204030204" pitchFamily="34" charset="0"/>
                <a:ea typeface="Times New Roman" panose="02020603050405020304" pitchFamily="18" charset="0"/>
              </a:rPr>
              <a:t> </a:t>
            </a:r>
            <a:endParaRPr lang="de-DE" sz="1000" dirty="0">
              <a:effectLst/>
              <a:latin typeface="Calibri" panose="020F0502020204030204" pitchFamily="34" charset="0"/>
              <a:ea typeface="Calibri" panose="020F0502020204030204" pitchFamily="34" charset="0"/>
            </a:endParaRPr>
          </a:p>
          <a:p>
            <a:pPr marL="342900" lvl="0" indent="-342900">
              <a:buSzPts val="1000"/>
              <a:buFont typeface="Symbol" panose="05050102010706020507" pitchFamily="18" charset="2"/>
              <a:buChar char=""/>
              <a:tabLst>
                <a:tab pos="457200" algn="l"/>
              </a:tabLst>
            </a:pPr>
            <a:r>
              <a:rPr lang="de-DE" sz="1000" b="1" dirty="0">
                <a:solidFill>
                  <a:srgbClr val="201F1E"/>
                </a:solidFill>
                <a:effectLst/>
                <a:latin typeface="Calibri" panose="020F0502020204030204" pitchFamily="34" charset="0"/>
                <a:ea typeface="Times New Roman" panose="02020603050405020304" pitchFamily="18" charset="0"/>
              </a:rPr>
              <a:t>Wie sieht ein typisches Bewerbungsschreiben aus? Was ist enthalten? (auch Anschreiben, Lebenslauf und Zeugnisse?) </a:t>
            </a:r>
            <a:endParaRPr lang="de-DE" sz="1000" dirty="0">
              <a:solidFill>
                <a:srgbClr val="201F1E"/>
              </a:solidFill>
              <a:effectLst/>
              <a:latin typeface="Calibri" panose="020F0502020204030204" pitchFamily="34" charset="0"/>
              <a:ea typeface="Calibri" panose="020F0502020204030204" pitchFamily="34" charset="0"/>
            </a:endParaRPr>
          </a:p>
          <a:p>
            <a:pPr marL="228600">
              <a:lnSpc>
                <a:spcPct val="106000"/>
              </a:lnSpc>
              <a:spcAft>
                <a:spcPts val="800"/>
              </a:spcAft>
            </a:pPr>
            <a:r>
              <a:rPr lang="de-DE" sz="800" dirty="0">
                <a:solidFill>
                  <a:srgbClr val="000000"/>
                </a:solidFill>
                <a:effectLst/>
                <a:latin typeface="Calibri" panose="020F0502020204030204" pitchFamily="34" charset="0"/>
                <a:ea typeface="Calibri" panose="020F0502020204030204" pitchFamily="34" charset="0"/>
              </a:rPr>
              <a:t> </a:t>
            </a:r>
            <a:endParaRPr lang="de-DE" sz="1000" dirty="0">
              <a:effectLst/>
              <a:latin typeface="Calibri" panose="020F0502020204030204" pitchFamily="34" charset="0"/>
              <a:ea typeface="Calibri" panose="020F0502020204030204" pitchFamily="34" charset="0"/>
            </a:endParaRPr>
          </a:p>
          <a:p>
            <a:pPr marL="457200">
              <a:lnSpc>
                <a:spcPct val="106000"/>
              </a:lnSpc>
            </a:pPr>
            <a:r>
              <a:rPr lang="de-DE" sz="800" dirty="0">
                <a:solidFill>
                  <a:srgbClr val="000000"/>
                </a:solidFill>
                <a:effectLst/>
                <a:latin typeface="Calibri" panose="020F0502020204030204" pitchFamily="34" charset="0"/>
                <a:ea typeface="Calibri" panose="020F0502020204030204" pitchFamily="34" charset="0"/>
              </a:rPr>
              <a:t>Das Anschreiben wird kurz gehalten beschränkt sich auf eine Seite. Das Anschreiben muss immer an eine Konkrete Person per E-Mail oder Persönlich abgegeben werden. </a:t>
            </a:r>
            <a:endParaRPr lang="de-DE" sz="1000" dirty="0">
              <a:effectLst/>
              <a:latin typeface="Calibri" panose="020F0502020204030204" pitchFamily="34" charset="0"/>
              <a:ea typeface="Calibri" panose="020F0502020204030204" pitchFamily="34" charset="0"/>
            </a:endParaRPr>
          </a:p>
          <a:p>
            <a:pPr marL="457200">
              <a:lnSpc>
                <a:spcPct val="106000"/>
              </a:lnSpc>
            </a:pPr>
            <a:r>
              <a:rPr lang="de-DE" sz="800" dirty="0">
                <a:solidFill>
                  <a:srgbClr val="000000"/>
                </a:solidFill>
                <a:effectLst/>
                <a:latin typeface="Calibri" panose="020F0502020204030204" pitchFamily="34" charset="0"/>
                <a:ea typeface="Calibri" panose="020F0502020204030204" pitchFamily="34" charset="0"/>
              </a:rPr>
              <a:t>Der Lebenslauf umfasst wie in Deutschland maximal 2 Seiten. Entweder auf Arabisch oder Englisch je nach Firma.  </a:t>
            </a:r>
            <a:endParaRPr lang="de-DE" sz="1000" dirty="0">
              <a:effectLst/>
              <a:latin typeface="Calibri" panose="020F0502020204030204" pitchFamily="34" charset="0"/>
              <a:ea typeface="Calibri" panose="020F0502020204030204" pitchFamily="34" charset="0"/>
            </a:endParaRPr>
          </a:p>
          <a:p>
            <a:pPr marL="457200">
              <a:lnSpc>
                <a:spcPct val="106000"/>
              </a:lnSpc>
            </a:pPr>
            <a:r>
              <a:rPr lang="de-DE" sz="800" dirty="0">
                <a:solidFill>
                  <a:srgbClr val="000000"/>
                </a:solidFill>
                <a:effectLst/>
                <a:latin typeface="Calibri" panose="020F0502020204030204" pitchFamily="34" charset="0"/>
                <a:ea typeface="Calibri" panose="020F0502020204030204" pitchFamily="34" charset="0"/>
              </a:rPr>
              <a:t> </a:t>
            </a:r>
            <a:endParaRPr lang="de-DE" sz="1000" dirty="0">
              <a:effectLst/>
              <a:latin typeface="Calibri" panose="020F0502020204030204" pitchFamily="34" charset="0"/>
              <a:ea typeface="Calibri" panose="020F0502020204030204" pitchFamily="34" charset="0"/>
            </a:endParaRPr>
          </a:p>
          <a:p>
            <a:pPr marL="457200">
              <a:lnSpc>
                <a:spcPct val="106000"/>
              </a:lnSpc>
              <a:spcAft>
                <a:spcPts val="800"/>
              </a:spcAft>
            </a:pPr>
            <a:r>
              <a:rPr lang="de-DE" sz="800" b="1" dirty="0">
                <a:solidFill>
                  <a:srgbClr val="000000"/>
                </a:solidFill>
                <a:effectLst/>
                <a:latin typeface="Calibri" panose="020F0502020204030204" pitchFamily="34" charset="0"/>
                <a:ea typeface="Calibri" panose="020F0502020204030204" pitchFamily="34" charset="0"/>
              </a:rPr>
              <a:t> </a:t>
            </a:r>
            <a:endParaRPr lang="de-DE" sz="1000" dirty="0">
              <a:effectLst/>
              <a:latin typeface="Calibri" panose="020F0502020204030204" pitchFamily="34" charset="0"/>
              <a:ea typeface="Calibri" panose="020F0502020204030204" pitchFamily="34" charset="0"/>
            </a:endParaRPr>
          </a:p>
          <a:p>
            <a:pPr marL="342900" lvl="0" indent="-342900">
              <a:buSzPts val="1000"/>
              <a:buFont typeface="Symbol" panose="05050102010706020507" pitchFamily="18" charset="2"/>
              <a:buChar char=""/>
              <a:tabLst>
                <a:tab pos="457200" algn="l"/>
              </a:tabLst>
            </a:pPr>
            <a:r>
              <a:rPr lang="de-DE" sz="1000" b="1" dirty="0">
                <a:solidFill>
                  <a:srgbClr val="201F1E"/>
                </a:solidFill>
                <a:effectLst/>
                <a:latin typeface="Calibri" panose="020F0502020204030204" pitchFamily="34" charset="0"/>
                <a:ea typeface="Times New Roman" panose="02020603050405020304" pitchFamily="18" charset="0"/>
              </a:rPr>
              <a:t>Wie wichtig sind Zeugnisse? </a:t>
            </a:r>
            <a:endParaRPr lang="de-DE" sz="1000" dirty="0">
              <a:solidFill>
                <a:srgbClr val="201F1E"/>
              </a:solidFill>
              <a:effectLst/>
              <a:latin typeface="Calibri" panose="020F0502020204030204" pitchFamily="34" charset="0"/>
              <a:ea typeface="Calibri" panose="020F0502020204030204" pitchFamily="34" charset="0"/>
            </a:endParaRPr>
          </a:p>
          <a:p>
            <a:pPr marL="457200">
              <a:lnSpc>
                <a:spcPct val="106000"/>
              </a:lnSpc>
            </a:pPr>
            <a:r>
              <a:rPr lang="de-DE" sz="800" dirty="0">
                <a:solidFill>
                  <a:srgbClr val="000000"/>
                </a:solidFill>
                <a:effectLst/>
                <a:latin typeface="Calibri" panose="020F0502020204030204" pitchFamily="34" charset="0"/>
                <a:ea typeface="Calibri" panose="020F0502020204030204" pitchFamily="34" charset="0"/>
              </a:rPr>
              <a:t>Referenzschreiben und Empfehlungsschreiben sind noch wichtiger als Zeugnisse und spielen eine große Rolle.</a:t>
            </a:r>
            <a:r>
              <a:rPr lang="de-DE" sz="1000" b="1" dirty="0">
                <a:solidFill>
                  <a:srgbClr val="201F1E"/>
                </a:solidFill>
                <a:effectLst/>
                <a:latin typeface="Calibri" panose="020F0502020204030204" pitchFamily="34" charset="0"/>
                <a:ea typeface="Times New Roman" panose="02020603050405020304" pitchFamily="18" charset="0"/>
              </a:rPr>
              <a:t> </a:t>
            </a:r>
            <a:br>
              <a:rPr lang="de-DE" sz="1000" b="1" dirty="0">
                <a:solidFill>
                  <a:srgbClr val="201F1E"/>
                </a:solidFill>
                <a:effectLst/>
                <a:latin typeface="Calibri" panose="020F0502020204030204" pitchFamily="34" charset="0"/>
                <a:ea typeface="Times New Roman" panose="02020603050405020304" pitchFamily="18" charset="0"/>
              </a:rPr>
            </a:br>
            <a:r>
              <a:rPr lang="de-DE" sz="800" dirty="0">
                <a:solidFill>
                  <a:srgbClr val="000000"/>
                </a:solidFill>
                <a:effectLst/>
                <a:latin typeface="Calibri" panose="020F0502020204030204" pitchFamily="34" charset="0"/>
                <a:ea typeface="Calibri" panose="020F0502020204030204" pitchFamily="34" charset="0"/>
              </a:rPr>
              <a:t>Es ist sehr wichtig vor Absenden der Bewerbung Kontakt zu Unternehmen und eine Persönliche Beziehung herzustellen.</a:t>
            </a:r>
            <a:r>
              <a:rPr lang="de-DE" sz="1000" b="1" dirty="0">
                <a:solidFill>
                  <a:srgbClr val="201F1E"/>
                </a:solidFill>
                <a:effectLst/>
                <a:latin typeface="Calibri" panose="020F0502020204030204" pitchFamily="34" charset="0"/>
                <a:ea typeface="Times New Roman" panose="02020603050405020304" pitchFamily="18" charset="0"/>
              </a:rPr>
              <a:t> </a:t>
            </a:r>
            <a:endParaRPr lang="de-DE" sz="1000" dirty="0">
              <a:effectLst/>
              <a:latin typeface="Calibri" panose="020F0502020204030204" pitchFamily="34" charset="0"/>
              <a:ea typeface="Calibri" panose="020F0502020204030204" pitchFamily="34" charset="0"/>
            </a:endParaRPr>
          </a:p>
          <a:p>
            <a:pPr marL="457200">
              <a:lnSpc>
                <a:spcPct val="106000"/>
              </a:lnSpc>
            </a:pPr>
            <a:r>
              <a:rPr lang="de-DE" sz="800" dirty="0">
                <a:solidFill>
                  <a:srgbClr val="000000"/>
                </a:solidFill>
                <a:effectLst/>
                <a:latin typeface="Calibri" panose="020F0502020204030204" pitchFamily="34" charset="0"/>
                <a:ea typeface="Calibri" panose="020F0502020204030204" pitchFamily="34" charset="0"/>
              </a:rPr>
              <a:t>Generell besteht Die Bewerbungsunterlagen aus Anschreiben, Motivationsschreiben, das Führungszeugnis und Lebenslauf. </a:t>
            </a:r>
            <a:endParaRPr lang="de-DE" sz="1000" dirty="0">
              <a:effectLst/>
              <a:latin typeface="Calibri" panose="020F0502020204030204" pitchFamily="34" charset="0"/>
              <a:ea typeface="Calibri" panose="020F0502020204030204" pitchFamily="34" charset="0"/>
            </a:endParaRPr>
          </a:p>
          <a:p>
            <a:pPr marL="457200">
              <a:lnSpc>
                <a:spcPct val="106000"/>
              </a:lnSpc>
            </a:pPr>
            <a:r>
              <a:rPr lang="de-DE" sz="800" dirty="0">
                <a:solidFill>
                  <a:srgbClr val="000000"/>
                </a:solidFill>
                <a:effectLst/>
                <a:latin typeface="Calibri" panose="020F0502020204030204" pitchFamily="34" charset="0"/>
                <a:ea typeface="Calibri" panose="020F0502020204030204" pitchFamily="34" charset="0"/>
              </a:rPr>
              <a:t>Bei Zeugnissen reicht es hingegen, diese erst zum Vorstellungsgespräch mitzubringen. </a:t>
            </a:r>
            <a:endParaRPr lang="de-DE" sz="1000" dirty="0">
              <a:effectLst/>
              <a:latin typeface="Calibri" panose="020F0502020204030204" pitchFamily="34" charset="0"/>
              <a:ea typeface="Calibri" panose="020F0502020204030204" pitchFamily="34" charset="0"/>
            </a:endParaRPr>
          </a:p>
          <a:p>
            <a:pPr marL="457200">
              <a:lnSpc>
                <a:spcPct val="106000"/>
              </a:lnSpc>
              <a:spcAft>
                <a:spcPts val="800"/>
              </a:spcAft>
            </a:pPr>
            <a:r>
              <a:rPr lang="de-DE" sz="800" dirty="0">
                <a:solidFill>
                  <a:srgbClr val="000000"/>
                </a:solidFill>
                <a:effectLst/>
                <a:latin typeface="Calibri" panose="020F0502020204030204" pitchFamily="34" charset="0"/>
                <a:ea typeface="Calibri" panose="020F0502020204030204" pitchFamily="34" charset="0"/>
              </a:rPr>
              <a:t>Ein normales Passfoto reicht in der Regel aus. </a:t>
            </a:r>
            <a:endParaRPr lang="de-DE" sz="1000" dirty="0">
              <a:effectLst/>
              <a:latin typeface="Calibri" panose="020F0502020204030204" pitchFamily="34" charset="0"/>
              <a:ea typeface="Calibri" panose="020F0502020204030204" pitchFamily="34" charset="0"/>
            </a:endParaRPr>
          </a:p>
          <a:p>
            <a:r>
              <a:rPr lang="de-DE" sz="800" dirty="0">
                <a:solidFill>
                  <a:srgbClr val="000000"/>
                </a:solidFill>
                <a:effectLst/>
                <a:latin typeface="Calibri" panose="020F0502020204030204" pitchFamily="34" charset="0"/>
                <a:ea typeface="Calibri" panose="020F0502020204030204" pitchFamily="34" charset="0"/>
              </a:rPr>
              <a:t> </a:t>
            </a:r>
            <a:endParaRPr lang="de-DE" sz="1000" dirty="0">
              <a:effectLst/>
              <a:latin typeface="Calibri" panose="020F0502020204030204" pitchFamily="34" charset="0"/>
              <a:ea typeface="Calibri" panose="020F0502020204030204" pitchFamily="34" charset="0"/>
            </a:endParaRPr>
          </a:p>
          <a:p>
            <a:pPr marL="342900" lvl="0" indent="-342900">
              <a:buSzPts val="1000"/>
              <a:buFont typeface="Symbol" panose="05050102010706020507" pitchFamily="18" charset="2"/>
              <a:buChar char=""/>
              <a:tabLst>
                <a:tab pos="457200" algn="l"/>
              </a:tabLst>
            </a:pPr>
            <a:r>
              <a:rPr lang="de-DE" sz="1000" b="1" dirty="0">
                <a:solidFill>
                  <a:srgbClr val="201F1E"/>
                </a:solidFill>
                <a:effectLst/>
                <a:latin typeface="Calibri" panose="020F0502020204030204" pitchFamily="34" charset="0"/>
                <a:ea typeface="Times New Roman" panose="02020603050405020304" pitchFamily="18" charset="0"/>
              </a:rPr>
              <a:t>Was ist aus deiner Sicht der größten Unterschiede zwischen Jobsuche und Bewerbungsgesprächen in Deutschland und deinem Herkunftsland?</a:t>
            </a:r>
            <a:r>
              <a:rPr lang="de-DE" sz="800" b="1" dirty="0">
                <a:solidFill>
                  <a:srgbClr val="000000"/>
                </a:solidFill>
                <a:effectLst/>
                <a:latin typeface="Calibri" panose="020F0502020204030204" pitchFamily="34" charset="0"/>
                <a:ea typeface="Times New Roman" panose="02020603050405020304" pitchFamily="18" charset="0"/>
              </a:rPr>
              <a:t> </a:t>
            </a:r>
            <a:endParaRPr lang="de-DE" sz="1000" dirty="0">
              <a:solidFill>
                <a:srgbClr val="000000"/>
              </a:solidFill>
              <a:effectLst/>
              <a:latin typeface="Calibri" panose="020F0502020204030204" pitchFamily="34" charset="0"/>
              <a:ea typeface="Calibri" panose="020F0502020204030204" pitchFamily="34" charset="0"/>
            </a:endParaRPr>
          </a:p>
          <a:p>
            <a:pPr marL="457200">
              <a:lnSpc>
                <a:spcPct val="106000"/>
              </a:lnSpc>
            </a:pPr>
            <a:r>
              <a:rPr lang="ar-SA" sz="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de-DE" sz="1000" dirty="0">
              <a:effectLst/>
              <a:latin typeface="Calibri" panose="020F0502020204030204" pitchFamily="34" charset="0"/>
              <a:ea typeface="Calibri" panose="020F0502020204030204" pitchFamily="34" charset="0"/>
            </a:endParaRPr>
          </a:p>
          <a:p>
            <a:pPr marL="742950" lvl="1" indent="-285750">
              <a:buSzPts val="1000"/>
              <a:buFont typeface="Courier New" panose="02070309020205020404" pitchFamily="49" charset="0"/>
              <a:buChar char="o"/>
              <a:tabLst>
                <a:tab pos="914400" algn="l"/>
              </a:tabLst>
            </a:pPr>
            <a:r>
              <a:rPr lang="de-DE" sz="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Vitamin B hat den größten Einfluss. </a:t>
            </a:r>
            <a:endParaRPr lang="de-DE"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buSzPts val="1000"/>
              <a:buFont typeface="Courier New" panose="02070309020205020404" pitchFamily="49" charset="0"/>
              <a:buChar char="o"/>
              <a:tabLst>
                <a:tab pos="914400" algn="l"/>
              </a:tabLst>
            </a:pPr>
            <a:r>
              <a:rPr lang="de-DE" sz="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das Führungszeugnis in Syrien spielt größere Rolle denn wer zum Armee gehen muss, kriegt keinen Bescheid. Da Alle männlichen Syrer im Alter ab 18 Jahren einen 24-monatigen Wehrdienst leisten müssen. </a:t>
            </a:r>
            <a:endParaRPr lang="de-DE"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buSzPts val="1000"/>
              <a:buFont typeface="Courier New" panose="02070309020205020404" pitchFamily="49" charset="0"/>
              <a:buChar char="o"/>
              <a:tabLst>
                <a:tab pos="914400" algn="l"/>
              </a:tabLst>
            </a:pPr>
            <a:r>
              <a:rPr lang="de-DE" sz="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Geburtsort spielt auch große Rolle (Wo die Regierung-Anhänger oder die Gegner). </a:t>
            </a:r>
            <a:endParaRPr lang="de-DE"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6000"/>
              </a:lnSpc>
              <a:spcAft>
                <a:spcPts val="800"/>
              </a:spcAft>
            </a:pPr>
            <a:r>
              <a:rPr lang="ar-SA" sz="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de-DE" sz="1000" dirty="0">
              <a:effectLst/>
              <a:latin typeface="Calibri" panose="020F0502020204030204" pitchFamily="34" charset="0"/>
              <a:ea typeface="Calibri" panose="020F0502020204030204" pitchFamily="34" charset="0"/>
            </a:endParaRPr>
          </a:p>
          <a:p>
            <a:pPr marL="457200">
              <a:lnSpc>
                <a:spcPct val="106000"/>
              </a:lnSpc>
              <a:spcAft>
                <a:spcPts val="800"/>
              </a:spcAft>
            </a:pPr>
            <a:br>
              <a:rPr lang="ar-SA"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br>
            <a:endParaRPr lang="de-DE" sz="1100" dirty="0">
              <a:effectLst/>
              <a:latin typeface="Calibri" panose="020F0502020204030204" pitchFamily="34" charset="0"/>
              <a:ea typeface="Calibri" panose="020F0502020204030204" pitchFamily="34" charset="0"/>
            </a:endParaRPr>
          </a:p>
          <a:p>
            <a:endParaRPr lang="de-DE" altLang="de-DE" dirty="0"/>
          </a:p>
        </p:txBody>
      </p:sp>
      <p:sp>
        <p:nvSpPr>
          <p:cNvPr id="26628" name="Foliennummernplatzhalter 3">
            <a:extLst>
              <a:ext uri="{FF2B5EF4-FFF2-40B4-BE49-F238E27FC236}">
                <a16:creationId xmlns:a16="http://schemas.microsoft.com/office/drawing/2014/main" id="{69C1DE7F-3581-48D1-B5F2-AC5BCCF122CD}"/>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fontAlgn="auto">
              <a:spcBef>
                <a:spcPct val="0"/>
              </a:spcBef>
              <a:spcAft>
                <a:spcPts val="0"/>
              </a:spcAft>
              <a:defRPr/>
            </a:pPr>
            <a:fld id="{604F8214-039D-4EC0-83E6-A7BD60FA22A9}" type="slidenum">
              <a:rPr lang="en-US" altLang="de-DE" kern="0" smtClean="0">
                <a:ea typeface="MS PGothic" panose="020B0600070205080204" pitchFamily="34" charset="-128"/>
              </a:rPr>
              <a:pPr fontAlgn="auto">
                <a:spcBef>
                  <a:spcPct val="0"/>
                </a:spcBef>
                <a:spcAft>
                  <a:spcPts val="0"/>
                </a:spcAft>
                <a:defRPr/>
              </a:pPr>
              <a:t>2</a:t>
            </a:fld>
            <a:endParaRPr lang="en-US" altLang="de-DE" kern="0">
              <a:ea typeface="MS PGothic" panose="020B0600070205080204" pitchFamily="34" charset="-128"/>
            </a:endParaRPr>
          </a:p>
        </p:txBody>
      </p:sp>
    </p:spTree>
    <p:extLst>
      <p:ext uri="{BB962C8B-B14F-4D97-AF65-F5344CB8AC3E}">
        <p14:creationId xmlns:p14="http://schemas.microsoft.com/office/powerpoint/2010/main" val="24775228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20688" y="1241425"/>
            <a:ext cx="5956300" cy="3349625"/>
          </a:xfrm>
          <a:prstGeom prst="rect">
            <a:avLst/>
          </a:prstGeom>
          <a:noFill/>
          <a:ln w="12700">
            <a:solidFill>
              <a:prstClr val="black"/>
            </a:solidFill>
          </a:ln>
        </p:spPr>
      </p:sp>
      <p:sp>
        <p:nvSpPr>
          <p:cNvPr id="3" name="Notizenplatzhalter 2"/>
          <p:cNvSpPr>
            <a:spLocks noGrp="1"/>
          </p:cNvSpPr>
          <p:nvPr>
            <p:ph type="body" idx="1"/>
          </p:nvPr>
        </p:nvSpPr>
        <p:spPr/>
        <p:txBody>
          <a:bodyPr/>
          <a:lstStyle/>
          <a:p>
            <a:r>
              <a:rPr lang="de-DE" dirty="0"/>
              <a:t>TEAMS QUIZ Frage 4</a:t>
            </a:r>
          </a:p>
        </p:txBody>
      </p:sp>
      <p:sp>
        <p:nvSpPr>
          <p:cNvPr id="4" name="Foliennummernplatzhalter 3"/>
          <p:cNvSpPr>
            <a:spLocks noGrp="1"/>
          </p:cNvSpPr>
          <p:nvPr>
            <p:ph type="sldNum" sz="quarter" idx="5"/>
          </p:nvPr>
        </p:nvSpPr>
        <p:spPr/>
        <p:txBody>
          <a:bodyPr/>
          <a:lstStyle/>
          <a:p>
            <a:pPr>
              <a:defRPr/>
            </a:pPr>
            <a:fld id="{CFE191D2-5A04-4F7D-8B5D-E46181FF41D9}" type="slidenum">
              <a:rPr lang="en-US" altLang="de-DE" smtClean="0"/>
              <a:pPr>
                <a:defRPr/>
              </a:pPr>
              <a:t>4</a:t>
            </a:fld>
            <a:endParaRPr lang="en-US" altLang="de-DE"/>
          </a:p>
        </p:txBody>
      </p:sp>
    </p:spTree>
    <p:extLst>
      <p:ext uri="{BB962C8B-B14F-4D97-AF65-F5344CB8AC3E}">
        <p14:creationId xmlns:p14="http://schemas.microsoft.com/office/powerpoint/2010/main" val="23293822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03225" y="1247775"/>
            <a:ext cx="5988050" cy="3368675"/>
          </a:xfrm>
          <a:prstGeom prst="rect">
            <a:avLst/>
          </a:prstGeom>
          <a:noFill/>
          <a:ln w="12700">
            <a:solidFill>
              <a:prstClr val="black"/>
            </a:solidFill>
          </a:ln>
        </p:spPr>
      </p:sp>
      <p:sp>
        <p:nvSpPr>
          <p:cNvPr id="3" name="Notizenplatzhalter 2"/>
          <p:cNvSpPr>
            <a:spLocks noGrp="1"/>
          </p:cNvSpPr>
          <p:nvPr>
            <p:ph type="body" idx="1"/>
          </p:nvPr>
        </p:nvSpPr>
        <p:spPr/>
        <p:txBody>
          <a:bodyPr/>
          <a:lstStyle/>
          <a:p>
            <a:endParaRPr lang="de-DE" dirty="0"/>
          </a:p>
          <a:p>
            <a:r>
              <a:rPr lang="de-DE" b="1" dirty="0"/>
              <a:t>Design und komm </a:t>
            </a:r>
            <a:r>
              <a:rPr lang="de-DE" b="1" dirty="0" err="1"/>
              <a:t>agentur</a:t>
            </a:r>
            <a:r>
              <a:rPr lang="de-DE" b="1" dirty="0"/>
              <a:t> </a:t>
            </a:r>
          </a:p>
          <a:p>
            <a:r>
              <a:rPr lang="de-DE" b="1" dirty="0"/>
              <a:t>Wenn Sie anderen Unternehmen einen Tipp zum Thema „Einstellung von Geflüchteten“ geben müssten, welcher wäre dies?</a:t>
            </a:r>
          </a:p>
          <a:p>
            <a:r>
              <a:rPr lang="de-DE" dirty="0"/>
              <a:t>Legen Sie den Fokus in Ihrem Auswahlprozess vor allem auf die Soft Skills der Bewerber. Diese können Sie in einem Auswahlgespräch viel unkomplizierter abfragen als Fragestellungen zu Zeugnissen und formalen Qualifikationen. Einer unserer Tischler-Azubis antwortete im Auswahlgespräch auf die Frage, wovon er träume, zum Beispiel: „mit den Händen zu arbeiten“. Da war mir klar, dass er der Richtige für die Stelle ist.</a:t>
            </a:r>
          </a:p>
          <a:p>
            <a:endParaRPr lang="de-DE" dirty="0"/>
          </a:p>
          <a:p>
            <a:r>
              <a:rPr lang="de-DE" b="1" dirty="0"/>
              <a:t>Bewerbungsgespräche mit Geflüchteten führen</a:t>
            </a:r>
          </a:p>
          <a:p>
            <a:r>
              <a:rPr lang="de-DE" b="1" dirty="0"/>
              <a:t>Beim Führen von Bewerbungsgesprächen mit Geflüchteten sind einige Dinge zu beachten:</a:t>
            </a:r>
            <a:endParaRPr lang="de-DE" dirty="0"/>
          </a:p>
          <a:p>
            <a:pPr>
              <a:buFont typeface="Arial" panose="020B0604020202020204" pitchFamily="34" charset="0"/>
              <a:buChar char="•"/>
            </a:pPr>
            <a:r>
              <a:rPr lang="de-DE" dirty="0"/>
              <a:t>Klären Sie den Aufenthaltstitel bzw. den aktuellen Status des Asylantrags.</a:t>
            </a:r>
          </a:p>
          <a:p>
            <a:pPr>
              <a:buFont typeface="Arial" panose="020B0604020202020204" pitchFamily="34" charset="0"/>
              <a:buChar char="•"/>
            </a:pPr>
            <a:r>
              <a:rPr lang="de-DE" dirty="0"/>
              <a:t>Stellen Sie den zu vergebenden Job und die damit verbundenen Anforderungen und Aufgaben so präzise wie möglich dar.</a:t>
            </a:r>
          </a:p>
          <a:p>
            <a:pPr>
              <a:buFont typeface="Arial" panose="020B0604020202020204" pitchFamily="34" charset="0"/>
              <a:buChar char="•"/>
            </a:pPr>
            <a:r>
              <a:rPr lang="de-DE" dirty="0"/>
              <a:t>Legen Sie den Fokus auf die Soft Skills der Bewerberinnen und Bewerber.</a:t>
            </a:r>
          </a:p>
          <a:p>
            <a:pPr>
              <a:buFont typeface="Arial" panose="020B0604020202020204" pitchFamily="34" charset="0"/>
              <a:buChar char="•"/>
            </a:pPr>
            <a:r>
              <a:rPr lang="de-DE" dirty="0"/>
              <a:t>Definieren Sie vorher, in welchem Umfang die Kenntnisse der deutschen Sprache vorhanden sein müssen, und bieten Sie vielleicht die Möglichkeit, das Gespräch auf Englisch zu führen.</a:t>
            </a:r>
          </a:p>
          <a:p>
            <a:pPr>
              <a:buFont typeface="Arial" panose="020B0604020202020204" pitchFamily="34" charset="0"/>
              <a:buChar char="•"/>
            </a:pPr>
            <a:r>
              <a:rPr lang="de-DE" dirty="0"/>
              <a:t>Ermöglichen Sie den Bewerberinnen und Bewerbern, ihre Fähigkeiten praktisch zu zeigen.</a:t>
            </a:r>
          </a:p>
          <a:p>
            <a:pPr>
              <a:buFont typeface="Arial" panose="020B0604020202020204" pitchFamily="34" charset="0"/>
              <a:buChar char="•"/>
            </a:pPr>
            <a:r>
              <a:rPr lang="de-DE" dirty="0"/>
              <a:t>Zeigen Sie Unterstützungsangebote auf, z. B. bei der Wohnungssuche oder mit einem Mentor im Unternehmen.</a:t>
            </a:r>
          </a:p>
          <a:p>
            <a:endParaRPr lang="de-DE" dirty="0"/>
          </a:p>
        </p:txBody>
      </p:sp>
      <p:sp>
        <p:nvSpPr>
          <p:cNvPr id="4" name="Foliennummernplatzhalter 3"/>
          <p:cNvSpPr>
            <a:spLocks noGrp="1"/>
          </p:cNvSpPr>
          <p:nvPr>
            <p:ph type="sldNum" sz="quarter" idx="5"/>
          </p:nvPr>
        </p:nvSpPr>
        <p:spPr/>
        <p:txBody>
          <a:bodyPr/>
          <a:lstStyle/>
          <a:p>
            <a:pPr>
              <a:defRPr/>
            </a:pPr>
            <a:fld id="{E0ABF9F9-34E5-405D-B5CC-531671016C60}" type="slidenum">
              <a:rPr lang="en-US" altLang="de-DE" smtClean="0"/>
              <a:pPr>
                <a:defRPr/>
              </a:pPr>
              <a:t>5</a:t>
            </a:fld>
            <a:endParaRPr lang="en-US" altLang="de-DE"/>
          </a:p>
        </p:txBody>
      </p:sp>
    </p:spTree>
    <p:extLst>
      <p:ext uri="{BB962C8B-B14F-4D97-AF65-F5344CB8AC3E}">
        <p14:creationId xmlns:p14="http://schemas.microsoft.com/office/powerpoint/2010/main" val="20464469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Folienbildplatzhalter 1">
            <a:extLst>
              <a:ext uri="{FF2B5EF4-FFF2-40B4-BE49-F238E27FC236}">
                <a16:creationId xmlns:a16="http://schemas.microsoft.com/office/drawing/2014/main" id="{F0D5CD8C-2147-49AF-A674-71FA8E950FF3}"/>
              </a:ext>
            </a:extLst>
          </p:cNvPr>
          <p:cNvSpPr>
            <a:spLocks noGrp="1" noRot="1" noChangeAspect="1" noTextEdit="1"/>
          </p:cNvSpPr>
          <p:nvPr>
            <p:ph type="sldImg"/>
          </p:nvPr>
        </p:nvSpPr>
        <p:spPr bwMode="auto">
          <a:xfrm>
            <a:off x="404813" y="1247775"/>
            <a:ext cx="5984875" cy="3367088"/>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izenplatzhalter 2">
            <a:extLst>
              <a:ext uri="{FF2B5EF4-FFF2-40B4-BE49-F238E27FC236}">
                <a16:creationId xmlns:a16="http://schemas.microsoft.com/office/drawing/2014/main" id="{7E58AC85-ED64-4328-9FE8-8DE30091415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a:p>
        </p:txBody>
      </p:sp>
      <p:sp>
        <p:nvSpPr>
          <p:cNvPr id="26628" name="Foliennummernplatzhalter 3">
            <a:extLst>
              <a:ext uri="{FF2B5EF4-FFF2-40B4-BE49-F238E27FC236}">
                <a16:creationId xmlns:a16="http://schemas.microsoft.com/office/drawing/2014/main" id="{69C1DE7F-3581-48D1-B5F2-AC5BCCF122CD}"/>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fontAlgn="auto">
              <a:spcBef>
                <a:spcPct val="0"/>
              </a:spcBef>
              <a:spcAft>
                <a:spcPts val="0"/>
              </a:spcAft>
              <a:defRPr/>
            </a:pPr>
            <a:fld id="{604F8214-039D-4EC0-83E6-A7BD60FA22A9}" type="slidenum">
              <a:rPr lang="en-US" altLang="de-DE" kern="0" smtClean="0">
                <a:ea typeface="MS PGothic" panose="020B0600070205080204" pitchFamily="34" charset="-128"/>
              </a:rPr>
              <a:pPr fontAlgn="auto">
                <a:spcBef>
                  <a:spcPct val="0"/>
                </a:spcBef>
                <a:spcAft>
                  <a:spcPts val="0"/>
                </a:spcAft>
                <a:defRPr/>
              </a:pPr>
              <a:t>6</a:t>
            </a:fld>
            <a:endParaRPr lang="en-US" altLang="de-DE" kern="0">
              <a:ea typeface="MS PGothic" panose="020B0600070205080204" pitchFamily="34" charset="-128"/>
            </a:endParaRPr>
          </a:p>
        </p:txBody>
      </p:sp>
    </p:spTree>
    <p:extLst>
      <p:ext uri="{BB962C8B-B14F-4D97-AF65-F5344CB8AC3E}">
        <p14:creationId xmlns:p14="http://schemas.microsoft.com/office/powerpoint/2010/main" val="26970045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Folienbildplatzhalter 1">
            <a:extLst>
              <a:ext uri="{FF2B5EF4-FFF2-40B4-BE49-F238E27FC236}">
                <a16:creationId xmlns:a16="http://schemas.microsoft.com/office/drawing/2014/main" id="{F0D5CD8C-2147-49AF-A674-71FA8E950FF3}"/>
              </a:ext>
            </a:extLst>
          </p:cNvPr>
          <p:cNvSpPr>
            <a:spLocks noGrp="1" noRot="1" noChangeAspect="1" noTextEdit="1"/>
          </p:cNvSpPr>
          <p:nvPr>
            <p:ph type="sldImg"/>
          </p:nvPr>
        </p:nvSpPr>
        <p:spPr bwMode="auto">
          <a:xfrm>
            <a:off x="404813" y="1247775"/>
            <a:ext cx="5984875" cy="3367088"/>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izenplatzhalter 2">
            <a:extLst>
              <a:ext uri="{FF2B5EF4-FFF2-40B4-BE49-F238E27FC236}">
                <a16:creationId xmlns:a16="http://schemas.microsoft.com/office/drawing/2014/main" id="{7E58AC85-ED64-4328-9FE8-8DE30091415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a:p>
        </p:txBody>
      </p:sp>
      <p:sp>
        <p:nvSpPr>
          <p:cNvPr id="26628" name="Foliennummernplatzhalter 3">
            <a:extLst>
              <a:ext uri="{FF2B5EF4-FFF2-40B4-BE49-F238E27FC236}">
                <a16:creationId xmlns:a16="http://schemas.microsoft.com/office/drawing/2014/main" id="{69C1DE7F-3581-48D1-B5F2-AC5BCCF122CD}"/>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fontAlgn="auto">
              <a:spcBef>
                <a:spcPct val="0"/>
              </a:spcBef>
              <a:spcAft>
                <a:spcPts val="0"/>
              </a:spcAft>
              <a:defRPr/>
            </a:pPr>
            <a:fld id="{604F8214-039D-4EC0-83E6-A7BD60FA22A9}" type="slidenum">
              <a:rPr lang="en-US" altLang="de-DE" kern="0" smtClean="0">
                <a:ea typeface="MS PGothic" panose="020B0600070205080204" pitchFamily="34" charset="-128"/>
              </a:rPr>
              <a:pPr fontAlgn="auto">
                <a:spcBef>
                  <a:spcPct val="0"/>
                </a:spcBef>
                <a:spcAft>
                  <a:spcPts val="0"/>
                </a:spcAft>
                <a:defRPr/>
              </a:pPr>
              <a:t>7</a:t>
            </a:fld>
            <a:endParaRPr lang="en-US" altLang="de-DE" kern="0">
              <a:ea typeface="MS PGothic" panose="020B0600070205080204" pitchFamily="34" charset="-128"/>
            </a:endParaRPr>
          </a:p>
        </p:txBody>
      </p:sp>
    </p:spTree>
    <p:extLst>
      <p:ext uri="{BB962C8B-B14F-4D97-AF65-F5344CB8AC3E}">
        <p14:creationId xmlns:p14="http://schemas.microsoft.com/office/powerpoint/2010/main" val="22395798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Folienbildplatzhalter 1">
            <a:extLst>
              <a:ext uri="{FF2B5EF4-FFF2-40B4-BE49-F238E27FC236}">
                <a16:creationId xmlns:a16="http://schemas.microsoft.com/office/drawing/2014/main" id="{F0D5CD8C-2147-49AF-A674-71FA8E950FF3}"/>
              </a:ext>
            </a:extLst>
          </p:cNvPr>
          <p:cNvSpPr>
            <a:spLocks noGrp="1" noRot="1" noChangeAspect="1" noTextEdit="1"/>
          </p:cNvSpPr>
          <p:nvPr>
            <p:ph type="sldImg"/>
          </p:nvPr>
        </p:nvSpPr>
        <p:spPr bwMode="auto">
          <a:xfrm>
            <a:off x="404813" y="1247775"/>
            <a:ext cx="5984875" cy="3367088"/>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izenplatzhalter 2">
            <a:extLst>
              <a:ext uri="{FF2B5EF4-FFF2-40B4-BE49-F238E27FC236}">
                <a16:creationId xmlns:a16="http://schemas.microsoft.com/office/drawing/2014/main" id="{7E58AC85-ED64-4328-9FE8-8DE30091415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a:p>
        </p:txBody>
      </p:sp>
      <p:sp>
        <p:nvSpPr>
          <p:cNvPr id="26628" name="Foliennummernplatzhalter 3">
            <a:extLst>
              <a:ext uri="{FF2B5EF4-FFF2-40B4-BE49-F238E27FC236}">
                <a16:creationId xmlns:a16="http://schemas.microsoft.com/office/drawing/2014/main" id="{69C1DE7F-3581-48D1-B5F2-AC5BCCF122CD}"/>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fontAlgn="auto">
              <a:spcBef>
                <a:spcPct val="0"/>
              </a:spcBef>
              <a:spcAft>
                <a:spcPts val="0"/>
              </a:spcAft>
              <a:defRPr/>
            </a:pPr>
            <a:fld id="{604F8214-039D-4EC0-83E6-A7BD60FA22A9}" type="slidenum">
              <a:rPr lang="en-US" altLang="de-DE" kern="0" smtClean="0">
                <a:ea typeface="MS PGothic" panose="020B0600070205080204" pitchFamily="34" charset="-128"/>
              </a:rPr>
              <a:pPr fontAlgn="auto">
                <a:spcBef>
                  <a:spcPct val="0"/>
                </a:spcBef>
                <a:spcAft>
                  <a:spcPts val="0"/>
                </a:spcAft>
                <a:defRPr/>
              </a:pPr>
              <a:t>8</a:t>
            </a:fld>
            <a:endParaRPr lang="en-US" altLang="de-DE" kern="0">
              <a:ea typeface="MS PGothic" panose="020B0600070205080204" pitchFamily="34" charset="-128"/>
            </a:endParaRPr>
          </a:p>
        </p:txBody>
      </p:sp>
    </p:spTree>
    <p:extLst>
      <p:ext uri="{BB962C8B-B14F-4D97-AF65-F5344CB8AC3E}">
        <p14:creationId xmlns:p14="http://schemas.microsoft.com/office/powerpoint/2010/main" val="26380117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a:defRPr/>
            </a:pPr>
            <a:fld id="{9A47C4E3-8DF5-4581-AF53-B198DC63FE59}" type="slidenum">
              <a:rPr lang="en-US" altLang="de-DE" smtClean="0"/>
              <a:pPr>
                <a:defRPr/>
              </a:pPr>
              <a:t>9</a:t>
            </a:fld>
            <a:endParaRPr lang="en-US" altLang="de-DE"/>
          </a:p>
        </p:txBody>
      </p:sp>
    </p:spTree>
    <p:extLst>
      <p:ext uri="{BB962C8B-B14F-4D97-AF65-F5344CB8AC3E}">
        <p14:creationId xmlns:p14="http://schemas.microsoft.com/office/powerpoint/2010/main" val="16496754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a:defRPr/>
            </a:pPr>
            <a:fld id="{9A47C4E3-8DF5-4581-AF53-B198DC63FE59}" type="slidenum">
              <a:rPr lang="en-US" altLang="de-DE" smtClean="0"/>
              <a:pPr>
                <a:defRPr/>
              </a:pPr>
              <a:t>10</a:t>
            </a:fld>
            <a:endParaRPr lang="en-US" altLang="de-DE"/>
          </a:p>
        </p:txBody>
      </p:sp>
    </p:spTree>
    <p:extLst>
      <p:ext uri="{BB962C8B-B14F-4D97-AF65-F5344CB8AC3E}">
        <p14:creationId xmlns:p14="http://schemas.microsoft.com/office/powerpoint/2010/main" val="36094040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sv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1.jpeg"/><Relationship Id="rId1" Type="http://schemas.openxmlformats.org/officeDocument/2006/relationships/slideMaster" Target="../slideMasters/slideMaster1.xml"/><Relationship Id="rId5" Type="http://schemas.openxmlformats.org/officeDocument/2006/relationships/image" Target="../media/image2.jpeg"/><Relationship Id="rId4" Type="http://schemas.openxmlformats.org/officeDocument/2006/relationships/image" Target="../media/image4.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7.jpe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4.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mit Bild">
    <p:spTree>
      <p:nvGrpSpPr>
        <p:cNvPr id="1" name=""/>
        <p:cNvGrpSpPr/>
        <p:nvPr/>
      </p:nvGrpSpPr>
      <p:grpSpPr>
        <a:xfrm>
          <a:off x="0" y="0"/>
          <a:ext cx="0" cy="0"/>
          <a:chOff x="0" y="0"/>
          <a:chExt cx="0" cy="0"/>
        </a:xfrm>
      </p:grpSpPr>
      <p:pic>
        <p:nvPicPr>
          <p:cNvPr id="5" name="Bild 1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7000" y="407988"/>
            <a:ext cx="2346325"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Gerade Verbindung 8"/>
          <p:cNvCxnSpPr/>
          <p:nvPr userDrawn="1"/>
        </p:nvCxnSpPr>
        <p:spPr>
          <a:xfrm>
            <a:off x="4338638" y="5478463"/>
            <a:ext cx="4383087" cy="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8" name="Bild 13"/>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96850" y="5495925"/>
            <a:ext cx="1014413" cy="111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Bild 11"/>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466388" y="639763"/>
            <a:ext cx="1725612" cy="621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Untertitel 2"/>
          <p:cNvSpPr>
            <a:spLocks noGrp="1"/>
          </p:cNvSpPr>
          <p:nvPr>
            <p:ph type="subTitle" idx="1"/>
          </p:nvPr>
        </p:nvSpPr>
        <p:spPr>
          <a:xfrm>
            <a:off x="4338638" y="5577699"/>
            <a:ext cx="4383880" cy="665596"/>
          </a:xfrm>
        </p:spPr>
        <p:txBody>
          <a:bodyPr>
            <a:normAutofit/>
          </a:bodyPr>
          <a:lstStyle>
            <a:lvl1pPr marL="0" indent="0" algn="l">
              <a:buNone/>
              <a:defRPr sz="2000" baseline="0">
                <a:solidFill>
                  <a:schemeClr val="accent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en-US"/>
          </a:p>
        </p:txBody>
      </p:sp>
      <p:sp>
        <p:nvSpPr>
          <p:cNvPr id="10" name="Datumsplatzhalter 3"/>
          <p:cNvSpPr>
            <a:spLocks noGrp="1"/>
          </p:cNvSpPr>
          <p:nvPr>
            <p:ph type="dt" sz="half" idx="10"/>
          </p:nvPr>
        </p:nvSpPr>
        <p:spPr/>
        <p:txBody>
          <a:bodyPr/>
          <a:lstStyle>
            <a:lvl1pPr>
              <a:defRPr/>
            </a:lvl1pPr>
          </a:lstStyle>
          <a:p>
            <a:pPr>
              <a:defRPr/>
            </a:pPr>
            <a:r>
              <a:rPr lang="de-DE"/>
              <a:t>18. Juli 2019</a:t>
            </a:r>
            <a:endParaRPr lang="en-US"/>
          </a:p>
        </p:txBody>
      </p:sp>
      <p:sp>
        <p:nvSpPr>
          <p:cNvPr id="11" name="Fußzeilenplatzhalter 4"/>
          <p:cNvSpPr>
            <a:spLocks noGrp="1"/>
          </p:cNvSpPr>
          <p:nvPr>
            <p:ph type="ftr" sz="quarter" idx="11"/>
          </p:nvPr>
        </p:nvSpPr>
        <p:spPr/>
        <p:txBody>
          <a:bodyPr/>
          <a:lstStyle>
            <a:lvl1pPr>
              <a:defRPr/>
            </a:lvl1pPr>
          </a:lstStyle>
          <a:p>
            <a:pPr>
              <a:defRPr/>
            </a:pPr>
            <a:r>
              <a:rPr lang="de-DE"/>
              <a:t>Webinar „Teilzeitberufsausbildung"</a:t>
            </a:r>
          </a:p>
        </p:txBody>
      </p:sp>
      <p:pic>
        <p:nvPicPr>
          <p:cNvPr id="12" name="Bild 18">
            <a:extLst>
              <a:ext uri="{FF2B5EF4-FFF2-40B4-BE49-F238E27FC236}">
                <a16:creationId xmlns:a16="http://schemas.microsoft.com/office/drawing/2014/main" id="{9BDC580B-A224-4C8D-85C3-8E78FC894ED6}"/>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422400" y="5500688"/>
            <a:ext cx="1006475" cy="111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rafik 12">
            <a:extLst>
              <a:ext uri="{FF2B5EF4-FFF2-40B4-BE49-F238E27FC236}">
                <a16:creationId xmlns:a16="http://schemas.microsoft.com/office/drawing/2014/main" id="{6B49349B-B7CF-454B-80A8-A71D6280B780}"/>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463676" y="5795017"/>
            <a:ext cx="830350" cy="415175"/>
          </a:xfrm>
          <a:prstGeom prst="rect">
            <a:avLst/>
          </a:prstGeom>
        </p:spPr>
      </p:pic>
    </p:spTree>
    <p:extLst>
      <p:ext uri="{BB962C8B-B14F-4D97-AF65-F5344CB8AC3E}">
        <p14:creationId xmlns:p14="http://schemas.microsoft.com/office/powerpoint/2010/main" val="27486637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Abschlussfolie">
    <p:spTree>
      <p:nvGrpSpPr>
        <p:cNvPr id="1" name=""/>
        <p:cNvGrpSpPr/>
        <p:nvPr/>
      </p:nvGrpSpPr>
      <p:grpSpPr>
        <a:xfrm>
          <a:off x="0" y="0"/>
          <a:ext cx="0" cy="0"/>
          <a:chOff x="0" y="0"/>
          <a:chExt cx="0" cy="0"/>
        </a:xfrm>
      </p:grpSpPr>
      <p:pic>
        <p:nvPicPr>
          <p:cNvPr id="4" name="Bild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614613" y="0"/>
            <a:ext cx="95773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Bild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27000" y="407988"/>
            <a:ext cx="2346325"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Gerade Verbindung 8"/>
          <p:cNvCxnSpPr/>
          <p:nvPr userDrawn="1"/>
        </p:nvCxnSpPr>
        <p:spPr>
          <a:xfrm>
            <a:off x="4595813" y="5237163"/>
            <a:ext cx="4090987" cy="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7" name="Bild 18"/>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422400" y="5500688"/>
            <a:ext cx="1006475" cy="111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Bild 19"/>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96850" y="5495925"/>
            <a:ext cx="1014413" cy="111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ctrTitle"/>
          </p:nvPr>
        </p:nvSpPr>
        <p:spPr>
          <a:xfrm>
            <a:off x="4595788" y="3406140"/>
            <a:ext cx="4091622" cy="1731010"/>
          </a:xfrm>
        </p:spPr>
        <p:txBody>
          <a:bodyPr lIns="0" anchor="b">
            <a:normAutofit/>
          </a:bodyPr>
          <a:lstStyle>
            <a:lvl1pPr algn="l">
              <a:defRPr sz="3200" baseline="0">
                <a:latin typeface="+mn-lt"/>
              </a:defRPr>
            </a:lvl1pPr>
          </a:lstStyle>
          <a:p>
            <a:r>
              <a:rPr lang="de-DE"/>
              <a:t>Titelmasterformat durch Klicken bearbeiten</a:t>
            </a:r>
            <a:endParaRPr lang="en-US"/>
          </a:p>
        </p:txBody>
      </p:sp>
      <p:sp>
        <p:nvSpPr>
          <p:cNvPr id="3" name="Untertitel 2"/>
          <p:cNvSpPr>
            <a:spLocks noGrp="1"/>
          </p:cNvSpPr>
          <p:nvPr>
            <p:ph type="subTitle" idx="1"/>
          </p:nvPr>
        </p:nvSpPr>
        <p:spPr>
          <a:xfrm>
            <a:off x="4595788" y="5338329"/>
            <a:ext cx="4091622" cy="665596"/>
          </a:xfrm>
        </p:spPr>
        <p:txBody>
          <a:bodyPr>
            <a:normAutofit/>
          </a:bodyPr>
          <a:lstStyle>
            <a:lvl1pPr marL="0" indent="0" algn="l">
              <a:buNone/>
              <a:defRPr sz="2000" baseline="0">
                <a:solidFill>
                  <a:schemeClr val="accent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en-US"/>
          </a:p>
        </p:txBody>
      </p:sp>
      <p:sp>
        <p:nvSpPr>
          <p:cNvPr id="9" name="Datumsplatzhalter 3"/>
          <p:cNvSpPr>
            <a:spLocks noGrp="1"/>
          </p:cNvSpPr>
          <p:nvPr>
            <p:ph type="dt" sz="half" idx="10"/>
          </p:nvPr>
        </p:nvSpPr>
        <p:spPr/>
        <p:txBody>
          <a:bodyPr/>
          <a:lstStyle>
            <a:lvl1pPr>
              <a:defRPr/>
            </a:lvl1pPr>
          </a:lstStyle>
          <a:p>
            <a:pPr>
              <a:defRPr/>
            </a:pPr>
            <a:r>
              <a:rPr lang="de-DE"/>
              <a:t>18. Juli 2019</a:t>
            </a:r>
            <a:endParaRPr lang="en-US"/>
          </a:p>
        </p:txBody>
      </p:sp>
      <p:sp>
        <p:nvSpPr>
          <p:cNvPr id="10" name="Fußzeilenplatzhalter 4"/>
          <p:cNvSpPr>
            <a:spLocks noGrp="1"/>
          </p:cNvSpPr>
          <p:nvPr>
            <p:ph type="ftr" sz="quarter" idx="11"/>
          </p:nvPr>
        </p:nvSpPr>
        <p:spPr/>
        <p:txBody>
          <a:bodyPr/>
          <a:lstStyle>
            <a:lvl1pPr>
              <a:defRPr/>
            </a:lvl1pPr>
          </a:lstStyle>
          <a:p>
            <a:pPr>
              <a:defRPr/>
            </a:pPr>
            <a:r>
              <a:rPr lang="de-DE"/>
              <a:t>Webinar „Teilzeitberufsausbildung"</a:t>
            </a:r>
            <a:endParaRPr/>
          </a:p>
        </p:txBody>
      </p:sp>
    </p:spTree>
    <p:extLst>
      <p:ext uri="{BB962C8B-B14F-4D97-AF65-F5344CB8AC3E}">
        <p14:creationId xmlns:p14="http://schemas.microsoft.com/office/powerpoint/2010/main" val="8048313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Inhalt ohne Bild">
    <p:spTree>
      <p:nvGrpSpPr>
        <p:cNvPr id="1" name=""/>
        <p:cNvGrpSpPr/>
        <p:nvPr/>
      </p:nvGrpSpPr>
      <p:grpSpPr>
        <a:xfrm>
          <a:off x="0" y="0"/>
          <a:ext cx="0" cy="0"/>
          <a:chOff x="0" y="0"/>
          <a:chExt cx="0" cy="0"/>
        </a:xfrm>
      </p:grpSpPr>
      <p:pic>
        <p:nvPicPr>
          <p:cNvPr id="4" name="Bild 8">
            <a:extLst>
              <a:ext uri="{FF2B5EF4-FFF2-40B4-BE49-F238E27FC236}">
                <a16:creationId xmlns:a16="http://schemas.microsoft.com/office/drawing/2014/main" id="{5FAFF09C-E1D4-42EB-ACE1-37E12913F4F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614613" y="0"/>
            <a:ext cx="95773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Bild 19">
            <a:extLst>
              <a:ext uri="{FF2B5EF4-FFF2-40B4-BE49-F238E27FC236}">
                <a16:creationId xmlns:a16="http://schemas.microsoft.com/office/drawing/2014/main" id="{1D218602-1DDD-4553-8482-E4F2A20F4B8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27000" y="407988"/>
            <a:ext cx="2346325"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ctrTitle"/>
          </p:nvPr>
        </p:nvSpPr>
        <p:spPr>
          <a:xfrm>
            <a:off x="3138221" y="945996"/>
            <a:ext cx="7693055" cy="1181099"/>
          </a:xfrm>
        </p:spPr>
        <p:txBody>
          <a:bodyPr lIns="0" anchor="b">
            <a:noAutofit/>
          </a:bodyPr>
          <a:lstStyle>
            <a:lvl1pPr algn="l">
              <a:lnSpc>
                <a:spcPts val="4300"/>
              </a:lnSpc>
              <a:defRPr sz="3600" baseline="0">
                <a:latin typeface="+mj-lt"/>
              </a:defRPr>
            </a:lvl1pPr>
          </a:lstStyle>
          <a:p>
            <a:r>
              <a:rPr lang="de-DE"/>
              <a:t>Titelmasterformat durch Klicken bearbeiten</a:t>
            </a:r>
            <a:endParaRPr lang="en-US" dirty="0"/>
          </a:p>
        </p:txBody>
      </p:sp>
      <p:sp>
        <p:nvSpPr>
          <p:cNvPr id="3" name="Untertitel 2"/>
          <p:cNvSpPr>
            <a:spLocks noGrp="1"/>
          </p:cNvSpPr>
          <p:nvPr>
            <p:ph type="subTitle" idx="1"/>
          </p:nvPr>
        </p:nvSpPr>
        <p:spPr>
          <a:xfrm>
            <a:off x="3143614" y="2236596"/>
            <a:ext cx="7693298" cy="4232045"/>
          </a:xfrm>
        </p:spPr>
        <p:txBody>
          <a:bodyPr>
            <a:noAutofit/>
          </a:bodyPr>
          <a:lstStyle>
            <a:lvl1pPr marL="0" indent="0" algn="l">
              <a:lnSpc>
                <a:spcPts val="3200"/>
              </a:lnSpc>
              <a:spcAft>
                <a:spcPts val="0"/>
              </a:spcAft>
              <a:buFont typeface="Arial" panose="020B0604020202020204" pitchFamily="34" charset="0"/>
              <a:buNone/>
              <a:defRPr sz="2400" baseline="0">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en-US" dirty="0"/>
          </a:p>
        </p:txBody>
      </p:sp>
    </p:spTree>
    <p:extLst>
      <p:ext uri="{BB962C8B-B14F-4D97-AF65-F5344CB8AC3E}">
        <p14:creationId xmlns:p14="http://schemas.microsoft.com/office/powerpoint/2010/main" val="40497839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elfolie ohne Bild">
    <p:spTree>
      <p:nvGrpSpPr>
        <p:cNvPr id="1" name=""/>
        <p:cNvGrpSpPr/>
        <p:nvPr/>
      </p:nvGrpSpPr>
      <p:grpSpPr>
        <a:xfrm>
          <a:off x="0" y="0"/>
          <a:ext cx="0" cy="0"/>
          <a:chOff x="0" y="0"/>
          <a:chExt cx="0" cy="0"/>
        </a:xfrm>
      </p:grpSpPr>
      <p:pic>
        <p:nvPicPr>
          <p:cNvPr id="4" name="Bild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614613" y="0"/>
            <a:ext cx="95773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Bild 1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27000" y="407988"/>
            <a:ext cx="2346325"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Gerade Verbindung 8"/>
          <p:cNvCxnSpPr/>
          <p:nvPr userDrawn="1"/>
        </p:nvCxnSpPr>
        <p:spPr>
          <a:xfrm>
            <a:off x="3138488" y="3424238"/>
            <a:ext cx="6310312" cy="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7" name="Bild 17"/>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422400" y="5500688"/>
            <a:ext cx="1006475" cy="111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Bild 18"/>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96850" y="5495925"/>
            <a:ext cx="1014413" cy="111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Bild 12"/>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0466388" y="639763"/>
            <a:ext cx="1725612" cy="621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ctrTitle"/>
          </p:nvPr>
        </p:nvSpPr>
        <p:spPr>
          <a:xfrm>
            <a:off x="3138221" y="960625"/>
            <a:ext cx="6310724" cy="2268177"/>
          </a:xfrm>
        </p:spPr>
        <p:txBody>
          <a:bodyPr lIns="0" anchor="b">
            <a:noAutofit/>
          </a:bodyPr>
          <a:lstStyle>
            <a:lvl1pPr algn="l">
              <a:lnSpc>
                <a:spcPts val="4300"/>
              </a:lnSpc>
              <a:defRPr sz="3600" baseline="0">
                <a:latin typeface="+mn-lt"/>
              </a:defRPr>
            </a:lvl1pPr>
          </a:lstStyle>
          <a:p>
            <a:r>
              <a:rPr lang="de-DE"/>
              <a:t>Titelmasterformat durch Klicken bearbeiten</a:t>
            </a:r>
            <a:endParaRPr lang="en-US"/>
          </a:p>
        </p:txBody>
      </p:sp>
      <p:sp>
        <p:nvSpPr>
          <p:cNvPr id="3" name="Untertitel 2"/>
          <p:cNvSpPr>
            <a:spLocks noGrp="1"/>
          </p:cNvSpPr>
          <p:nvPr>
            <p:ph type="subTitle" idx="1"/>
          </p:nvPr>
        </p:nvSpPr>
        <p:spPr>
          <a:xfrm>
            <a:off x="3138220" y="3612189"/>
            <a:ext cx="6310725" cy="1797513"/>
          </a:xfrm>
        </p:spPr>
        <p:txBody>
          <a:bodyPr>
            <a:noAutofit/>
          </a:bodyPr>
          <a:lstStyle>
            <a:lvl1pPr marL="0" indent="0" algn="l">
              <a:lnSpc>
                <a:spcPts val="3200"/>
              </a:lnSpc>
              <a:spcAft>
                <a:spcPts val="0"/>
              </a:spcAft>
              <a:buNone/>
              <a:defRPr sz="2300" baseline="0">
                <a:solidFill>
                  <a:schemeClr val="accent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en-US"/>
          </a:p>
        </p:txBody>
      </p:sp>
      <p:sp>
        <p:nvSpPr>
          <p:cNvPr id="10" name="Datumsplatzhalter 3"/>
          <p:cNvSpPr>
            <a:spLocks noGrp="1"/>
          </p:cNvSpPr>
          <p:nvPr>
            <p:ph type="dt" sz="half" idx="10"/>
          </p:nvPr>
        </p:nvSpPr>
        <p:spPr/>
        <p:txBody>
          <a:bodyPr/>
          <a:lstStyle>
            <a:lvl1pPr>
              <a:defRPr/>
            </a:lvl1pPr>
          </a:lstStyle>
          <a:p>
            <a:pPr>
              <a:defRPr/>
            </a:pPr>
            <a:r>
              <a:rPr lang="de-DE"/>
              <a:t>18. Juli 2019</a:t>
            </a:r>
            <a:endParaRPr lang="en-US"/>
          </a:p>
        </p:txBody>
      </p:sp>
      <p:sp>
        <p:nvSpPr>
          <p:cNvPr id="11" name="Fußzeilenplatzhalter 4"/>
          <p:cNvSpPr>
            <a:spLocks noGrp="1"/>
          </p:cNvSpPr>
          <p:nvPr>
            <p:ph type="ftr" sz="quarter" idx="11"/>
          </p:nvPr>
        </p:nvSpPr>
        <p:spPr/>
        <p:txBody>
          <a:bodyPr/>
          <a:lstStyle>
            <a:lvl1pPr>
              <a:defRPr/>
            </a:lvl1pPr>
          </a:lstStyle>
          <a:p>
            <a:pPr>
              <a:defRPr/>
            </a:pPr>
            <a:r>
              <a:rPr lang="de-DE"/>
              <a:t>Webinar „Teilzeitberufsausbildung"</a:t>
            </a:r>
          </a:p>
        </p:txBody>
      </p:sp>
    </p:spTree>
    <p:extLst>
      <p:ext uri="{BB962C8B-B14F-4D97-AF65-F5344CB8AC3E}">
        <p14:creationId xmlns:p14="http://schemas.microsoft.com/office/powerpoint/2010/main" val="252739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Kapiteltrenner">
    <p:spTree>
      <p:nvGrpSpPr>
        <p:cNvPr id="1" name=""/>
        <p:cNvGrpSpPr/>
        <p:nvPr/>
      </p:nvGrpSpPr>
      <p:grpSpPr>
        <a:xfrm>
          <a:off x="0" y="0"/>
          <a:ext cx="0" cy="0"/>
          <a:chOff x="0" y="0"/>
          <a:chExt cx="0" cy="0"/>
        </a:xfrm>
      </p:grpSpPr>
      <p:pic>
        <p:nvPicPr>
          <p:cNvPr id="5" name="Bild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614613" y="0"/>
            <a:ext cx="95773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Gerader Verbinder 18"/>
          <p:cNvCxnSpPr/>
          <p:nvPr userDrawn="1"/>
        </p:nvCxnSpPr>
        <p:spPr>
          <a:xfrm>
            <a:off x="600075" y="1970088"/>
            <a:ext cx="176212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 name="Bild 19"/>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27000" y="407988"/>
            <a:ext cx="2346325"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hteck 7"/>
          <p:cNvSpPr>
            <a:spLocks noChangeArrowheads="1"/>
          </p:cNvSpPr>
          <p:nvPr userDrawn="1"/>
        </p:nvSpPr>
        <p:spPr bwMode="auto">
          <a:xfrm>
            <a:off x="600075" y="6305550"/>
            <a:ext cx="347663"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defRPr/>
            </a:pPr>
            <a:r>
              <a:rPr lang="de-DE" altLang="de-DE" sz="900">
                <a:solidFill>
                  <a:srgbClr val="898989"/>
                </a:solidFill>
                <a:latin typeface="Calibri Light" pitchFamily="34" charset="0"/>
                <a:cs typeface="Arial" charset="0"/>
              </a:rPr>
              <a:t>Folie</a:t>
            </a:r>
            <a:endParaRPr lang="en-US" altLang="de-DE" sz="900">
              <a:solidFill>
                <a:srgbClr val="898989"/>
              </a:solidFill>
              <a:latin typeface="Calibri Light" pitchFamily="34" charset="0"/>
              <a:cs typeface="Arial" charset="0"/>
            </a:endParaRPr>
          </a:p>
        </p:txBody>
      </p:sp>
      <p:pic>
        <p:nvPicPr>
          <p:cNvPr id="9" name="Bild 7"/>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466388" y="639763"/>
            <a:ext cx="1725612" cy="621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ctrTitle"/>
          </p:nvPr>
        </p:nvSpPr>
        <p:spPr>
          <a:xfrm>
            <a:off x="3138221" y="953312"/>
            <a:ext cx="6310724" cy="2268177"/>
          </a:xfrm>
        </p:spPr>
        <p:txBody>
          <a:bodyPr lIns="0" anchor="b">
            <a:noAutofit/>
          </a:bodyPr>
          <a:lstStyle>
            <a:lvl1pPr algn="l">
              <a:lnSpc>
                <a:spcPts val="4300"/>
              </a:lnSpc>
              <a:defRPr sz="3600" baseline="0">
                <a:latin typeface="+mj-lt"/>
              </a:defRPr>
            </a:lvl1pPr>
          </a:lstStyle>
          <a:p>
            <a:r>
              <a:rPr lang="de-DE"/>
              <a:t>Titelmasterformat durch Klicken bearbeiten</a:t>
            </a:r>
            <a:endParaRPr lang="en-US"/>
          </a:p>
        </p:txBody>
      </p:sp>
      <p:sp>
        <p:nvSpPr>
          <p:cNvPr id="3" name="Untertitel 2"/>
          <p:cNvSpPr>
            <a:spLocks noGrp="1"/>
          </p:cNvSpPr>
          <p:nvPr>
            <p:ph type="subTitle" idx="1"/>
          </p:nvPr>
        </p:nvSpPr>
        <p:spPr>
          <a:xfrm>
            <a:off x="3138220" y="3600041"/>
            <a:ext cx="6310725" cy="2231594"/>
          </a:xfrm>
        </p:spPr>
        <p:txBody>
          <a:bodyPr>
            <a:noAutofit/>
          </a:bodyPr>
          <a:lstStyle>
            <a:lvl1pPr marL="342900" indent="-342900" algn="l">
              <a:lnSpc>
                <a:spcPts val="3200"/>
              </a:lnSpc>
              <a:spcAft>
                <a:spcPts val="0"/>
              </a:spcAft>
              <a:buFont typeface="Arial" panose="020B0604020202020204" pitchFamily="34" charset="0"/>
              <a:buChar char="•"/>
              <a:defRPr sz="2400" baseline="0">
                <a:solidFill>
                  <a:schemeClr val="accent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en-US"/>
          </a:p>
        </p:txBody>
      </p:sp>
      <p:sp>
        <p:nvSpPr>
          <p:cNvPr id="18" name="Textplatzhalter 16"/>
          <p:cNvSpPr>
            <a:spLocks noGrp="1"/>
          </p:cNvSpPr>
          <p:nvPr>
            <p:ph type="body" sz="quarter" idx="15"/>
          </p:nvPr>
        </p:nvSpPr>
        <p:spPr>
          <a:xfrm>
            <a:off x="599943" y="953312"/>
            <a:ext cx="1762866" cy="959639"/>
          </a:xfrm>
        </p:spPr>
        <p:txBody>
          <a:bodyPr bIns="0" anchor="b"/>
          <a:lstStyle>
            <a:lvl1pPr marL="0" indent="0" algn="l">
              <a:lnSpc>
                <a:spcPct val="100000"/>
              </a:lnSpc>
              <a:buNone/>
              <a:defRPr sz="1400" b="0" baseline="0">
                <a:solidFill>
                  <a:schemeClr val="accent1"/>
                </a:solidFill>
                <a:latin typeface="+mn-lt"/>
              </a:defRPr>
            </a:lvl1pPr>
          </a:lstStyle>
          <a:p>
            <a:pPr lvl="0"/>
            <a:r>
              <a:rPr lang="de-DE"/>
              <a:t>Textmasterformat bearbeiten</a:t>
            </a:r>
          </a:p>
        </p:txBody>
      </p:sp>
      <p:sp>
        <p:nvSpPr>
          <p:cNvPr id="10" name="Datumsplatzhalter 3"/>
          <p:cNvSpPr>
            <a:spLocks noGrp="1"/>
          </p:cNvSpPr>
          <p:nvPr>
            <p:ph type="dt" sz="half" idx="16"/>
          </p:nvPr>
        </p:nvSpPr>
        <p:spPr>
          <a:xfrm>
            <a:off x="600075" y="5457825"/>
            <a:ext cx="1762125" cy="252413"/>
          </a:xfrm>
        </p:spPr>
        <p:txBody>
          <a:bodyPr/>
          <a:lstStyle>
            <a:lvl1pPr>
              <a:defRPr/>
            </a:lvl1pPr>
          </a:lstStyle>
          <a:p>
            <a:pPr>
              <a:defRPr/>
            </a:pPr>
            <a:r>
              <a:rPr lang="de-DE"/>
              <a:t>18. Juli 2019</a:t>
            </a:r>
            <a:endParaRPr lang="en-US"/>
          </a:p>
        </p:txBody>
      </p:sp>
      <p:sp>
        <p:nvSpPr>
          <p:cNvPr id="11" name="Fußzeilenplatzhalter 4"/>
          <p:cNvSpPr>
            <a:spLocks noGrp="1"/>
          </p:cNvSpPr>
          <p:nvPr>
            <p:ph type="ftr" sz="quarter" idx="17"/>
          </p:nvPr>
        </p:nvSpPr>
        <p:spPr>
          <a:xfrm>
            <a:off x="600075" y="5727700"/>
            <a:ext cx="1762125" cy="360363"/>
          </a:xfrm>
        </p:spPr>
        <p:txBody>
          <a:bodyPr/>
          <a:lstStyle>
            <a:lvl1pPr>
              <a:defRPr/>
            </a:lvl1pPr>
          </a:lstStyle>
          <a:p>
            <a:pPr>
              <a:defRPr/>
            </a:pPr>
            <a:r>
              <a:rPr lang="de-DE"/>
              <a:t>Webinar „Teilzeitberufsausbildung"</a:t>
            </a:r>
          </a:p>
        </p:txBody>
      </p:sp>
      <p:sp>
        <p:nvSpPr>
          <p:cNvPr id="12" name="Foliennummernplatzhalter 5"/>
          <p:cNvSpPr>
            <a:spLocks noGrp="1"/>
          </p:cNvSpPr>
          <p:nvPr>
            <p:ph type="sldNum" sz="quarter" idx="18"/>
          </p:nvPr>
        </p:nvSpPr>
        <p:spPr>
          <a:xfrm>
            <a:off x="869950" y="6303963"/>
            <a:ext cx="973138" cy="252412"/>
          </a:xfrm>
        </p:spPr>
        <p:txBody>
          <a:bodyPr/>
          <a:lstStyle>
            <a:lvl1pPr>
              <a:defRPr/>
            </a:lvl1pPr>
          </a:lstStyle>
          <a:p>
            <a:pPr>
              <a:defRPr/>
            </a:pPr>
            <a:fld id="{C8275800-9441-4091-AF49-C8AC7AAE18E5}" type="slidenum">
              <a:rPr lang="en-US" altLang="de-DE"/>
              <a:pPr>
                <a:defRPr/>
              </a:pPr>
              <a:t>‹Nr.›</a:t>
            </a:fld>
            <a:endParaRPr lang="en-US" altLang="de-DE"/>
          </a:p>
        </p:txBody>
      </p:sp>
    </p:spTree>
    <p:extLst>
      <p:ext uri="{BB962C8B-B14F-4D97-AF65-F5344CB8AC3E}">
        <p14:creationId xmlns:p14="http://schemas.microsoft.com/office/powerpoint/2010/main" val="17001383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halt ohne Bild">
    <p:spTree>
      <p:nvGrpSpPr>
        <p:cNvPr id="1" name=""/>
        <p:cNvGrpSpPr/>
        <p:nvPr/>
      </p:nvGrpSpPr>
      <p:grpSpPr>
        <a:xfrm>
          <a:off x="0" y="0"/>
          <a:ext cx="0" cy="0"/>
          <a:chOff x="0" y="0"/>
          <a:chExt cx="0" cy="0"/>
        </a:xfrm>
      </p:grpSpPr>
      <p:pic>
        <p:nvPicPr>
          <p:cNvPr id="6" name="Bild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614613" y="0"/>
            <a:ext cx="95773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Gerader Verbinder 12"/>
          <p:cNvCxnSpPr/>
          <p:nvPr userDrawn="1"/>
        </p:nvCxnSpPr>
        <p:spPr>
          <a:xfrm>
            <a:off x="600075" y="1970088"/>
            <a:ext cx="176212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9" name="Bild 19"/>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27000" y="407988"/>
            <a:ext cx="2346325"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Bild 7"/>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466388" y="639763"/>
            <a:ext cx="1725612" cy="621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ctrTitle"/>
          </p:nvPr>
        </p:nvSpPr>
        <p:spPr>
          <a:xfrm>
            <a:off x="3138221" y="945996"/>
            <a:ext cx="7693055" cy="1181099"/>
          </a:xfrm>
        </p:spPr>
        <p:txBody>
          <a:bodyPr lIns="0" anchor="b">
            <a:noAutofit/>
          </a:bodyPr>
          <a:lstStyle>
            <a:lvl1pPr algn="l">
              <a:lnSpc>
                <a:spcPts val="4300"/>
              </a:lnSpc>
              <a:defRPr sz="3600" baseline="0">
                <a:latin typeface="+mj-lt"/>
              </a:defRPr>
            </a:lvl1pPr>
          </a:lstStyle>
          <a:p>
            <a:r>
              <a:rPr lang="de-DE"/>
              <a:t>Titelmasterformat durch Klicken bearbeiten</a:t>
            </a:r>
            <a:endParaRPr lang="en-US"/>
          </a:p>
        </p:txBody>
      </p:sp>
      <p:sp>
        <p:nvSpPr>
          <p:cNvPr id="3" name="Untertitel 2"/>
          <p:cNvSpPr>
            <a:spLocks noGrp="1"/>
          </p:cNvSpPr>
          <p:nvPr>
            <p:ph type="subTitle" idx="1"/>
          </p:nvPr>
        </p:nvSpPr>
        <p:spPr>
          <a:xfrm>
            <a:off x="3143614" y="2236596"/>
            <a:ext cx="7693298" cy="4232045"/>
          </a:xfrm>
        </p:spPr>
        <p:txBody>
          <a:bodyPr>
            <a:noAutofit/>
          </a:bodyPr>
          <a:lstStyle>
            <a:lvl1pPr marL="0" indent="0" algn="l">
              <a:lnSpc>
                <a:spcPts val="3200"/>
              </a:lnSpc>
              <a:spcAft>
                <a:spcPts val="0"/>
              </a:spcAft>
              <a:buFont typeface="Arial" panose="020B0604020202020204" pitchFamily="34" charset="0"/>
              <a:buNone/>
              <a:defRPr sz="2400" baseline="0">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en-US"/>
          </a:p>
        </p:txBody>
      </p:sp>
      <p:sp>
        <p:nvSpPr>
          <p:cNvPr id="17" name="Textplatzhalter 16"/>
          <p:cNvSpPr>
            <a:spLocks noGrp="1"/>
          </p:cNvSpPr>
          <p:nvPr>
            <p:ph type="body" sz="quarter" idx="14"/>
          </p:nvPr>
        </p:nvSpPr>
        <p:spPr>
          <a:xfrm>
            <a:off x="599944" y="1031443"/>
            <a:ext cx="1762864" cy="881507"/>
          </a:xfrm>
        </p:spPr>
        <p:txBody>
          <a:bodyPr bIns="0" anchor="b"/>
          <a:lstStyle>
            <a:lvl1pPr marL="0" indent="0" algn="l">
              <a:lnSpc>
                <a:spcPct val="100000"/>
              </a:lnSpc>
              <a:buNone/>
              <a:defRPr sz="1400" b="0" baseline="0">
                <a:solidFill>
                  <a:schemeClr val="accent1"/>
                </a:solidFill>
                <a:latin typeface="+mn-lt"/>
              </a:defRPr>
            </a:lvl1pPr>
          </a:lstStyle>
          <a:p>
            <a:pPr lvl="0"/>
            <a:r>
              <a:rPr lang="de-DE"/>
              <a:t>Textmasterformat bearbeiten</a:t>
            </a:r>
          </a:p>
        </p:txBody>
      </p:sp>
      <p:sp>
        <p:nvSpPr>
          <p:cNvPr id="10" name="Textplatzhalter 9"/>
          <p:cNvSpPr>
            <a:spLocks noGrp="1"/>
          </p:cNvSpPr>
          <p:nvPr>
            <p:ph type="body" sz="quarter" idx="15"/>
          </p:nvPr>
        </p:nvSpPr>
        <p:spPr>
          <a:xfrm>
            <a:off x="599943" y="2161150"/>
            <a:ext cx="1762865" cy="1039812"/>
          </a:xfrm>
        </p:spPr>
        <p:txBody>
          <a:bodyPr/>
          <a:lstStyle>
            <a:lvl1pPr marL="0" indent="0">
              <a:lnSpc>
                <a:spcPct val="100000"/>
              </a:lnSpc>
              <a:buNone/>
              <a:defRPr sz="1400" baseline="0">
                <a:solidFill>
                  <a:schemeClr val="accent1"/>
                </a:solidFill>
                <a:latin typeface="+mj-lt"/>
              </a:defRPr>
            </a:lvl1pPr>
          </a:lstStyle>
          <a:p>
            <a:pPr lvl="0"/>
            <a:r>
              <a:rPr lang="de-DE"/>
              <a:t>Textmasterformat bearbeiten</a:t>
            </a:r>
          </a:p>
        </p:txBody>
      </p:sp>
      <p:sp>
        <p:nvSpPr>
          <p:cNvPr id="12" name="Datumsplatzhalter 3"/>
          <p:cNvSpPr>
            <a:spLocks noGrp="1"/>
          </p:cNvSpPr>
          <p:nvPr>
            <p:ph type="dt" sz="half" idx="16"/>
          </p:nvPr>
        </p:nvSpPr>
        <p:spPr>
          <a:xfrm>
            <a:off x="600075" y="5457825"/>
            <a:ext cx="1762125" cy="252413"/>
          </a:xfrm>
        </p:spPr>
        <p:txBody>
          <a:bodyPr/>
          <a:lstStyle>
            <a:lvl1pPr>
              <a:defRPr/>
            </a:lvl1pPr>
          </a:lstStyle>
          <a:p>
            <a:pPr>
              <a:defRPr/>
            </a:pPr>
            <a:r>
              <a:rPr lang="de-DE"/>
              <a:t>18. Juli 2019</a:t>
            </a:r>
            <a:endParaRPr lang="en-US"/>
          </a:p>
        </p:txBody>
      </p:sp>
      <p:sp>
        <p:nvSpPr>
          <p:cNvPr id="13" name="Fußzeilenplatzhalter 4"/>
          <p:cNvSpPr>
            <a:spLocks noGrp="1"/>
          </p:cNvSpPr>
          <p:nvPr>
            <p:ph type="ftr" sz="quarter" idx="17"/>
          </p:nvPr>
        </p:nvSpPr>
        <p:spPr>
          <a:xfrm>
            <a:off x="600075" y="5727700"/>
            <a:ext cx="1762125" cy="360363"/>
          </a:xfrm>
        </p:spPr>
        <p:txBody>
          <a:bodyPr/>
          <a:lstStyle>
            <a:lvl1pPr>
              <a:defRPr/>
            </a:lvl1pPr>
          </a:lstStyle>
          <a:p>
            <a:pPr>
              <a:defRPr/>
            </a:pPr>
            <a:r>
              <a:rPr lang="de-DE"/>
              <a:t>Webinar „Teilzeitberufsausbildung"</a:t>
            </a:r>
            <a:endParaRPr/>
          </a:p>
        </p:txBody>
      </p:sp>
    </p:spTree>
    <p:extLst>
      <p:ext uri="{BB962C8B-B14F-4D97-AF65-F5344CB8AC3E}">
        <p14:creationId xmlns:p14="http://schemas.microsoft.com/office/powerpoint/2010/main" val="3060727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Inhalt ohne Bild">
    <p:spTree>
      <p:nvGrpSpPr>
        <p:cNvPr id="1" name=""/>
        <p:cNvGrpSpPr/>
        <p:nvPr/>
      </p:nvGrpSpPr>
      <p:grpSpPr>
        <a:xfrm>
          <a:off x="0" y="0"/>
          <a:ext cx="0" cy="0"/>
          <a:chOff x="0" y="0"/>
          <a:chExt cx="0" cy="0"/>
        </a:xfrm>
      </p:grpSpPr>
      <p:pic>
        <p:nvPicPr>
          <p:cNvPr id="6" name="Bild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614613" y="0"/>
            <a:ext cx="95773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Bild 19"/>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27000" y="407988"/>
            <a:ext cx="2346325"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Bild 7"/>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466388" y="639763"/>
            <a:ext cx="1725612" cy="621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ctrTitle"/>
          </p:nvPr>
        </p:nvSpPr>
        <p:spPr>
          <a:xfrm>
            <a:off x="3138221" y="945996"/>
            <a:ext cx="7693055" cy="1181099"/>
          </a:xfrm>
        </p:spPr>
        <p:txBody>
          <a:bodyPr lIns="0" anchor="b">
            <a:noAutofit/>
          </a:bodyPr>
          <a:lstStyle>
            <a:lvl1pPr algn="l">
              <a:lnSpc>
                <a:spcPts val="4300"/>
              </a:lnSpc>
              <a:defRPr sz="3600" baseline="0">
                <a:latin typeface="+mj-lt"/>
              </a:defRPr>
            </a:lvl1pPr>
          </a:lstStyle>
          <a:p>
            <a:r>
              <a:rPr lang="de-DE"/>
              <a:t>Titelmasterformat durch Klicken bearbeiten</a:t>
            </a:r>
            <a:endParaRPr lang="en-US"/>
          </a:p>
        </p:txBody>
      </p:sp>
      <p:sp>
        <p:nvSpPr>
          <p:cNvPr id="3" name="Untertitel 2"/>
          <p:cNvSpPr>
            <a:spLocks noGrp="1"/>
          </p:cNvSpPr>
          <p:nvPr>
            <p:ph type="subTitle" idx="1"/>
          </p:nvPr>
        </p:nvSpPr>
        <p:spPr>
          <a:xfrm>
            <a:off x="3143614" y="2236596"/>
            <a:ext cx="7693298" cy="4232045"/>
          </a:xfrm>
        </p:spPr>
        <p:txBody>
          <a:bodyPr>
            <a:noAutofit/>
          </a:bodyPr>
          <a:lstStyle>
            <a:lvl1pPr marL="0" indent="0" algn="l">
              <a:lnSpc>
                <a:spcPts val="3200"/>
              </a:lnSpc>
              <a:spcAft>
                <a:spcPts val="0"/>
              </a:spcAft>
              <a:buFont typeface="Arial" panose="020B0604020202020204" pitchFamily="34" charset="0"/>
              <a:buNone/>
              <a:defRPr sz="2400" baseline="0">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en-US"/>
          </a:p>
        </p:txBody>
      </p:sp>
      <p:sp>
        <p:nvSpPr>
          <p:cNvPr id="17" name="Textplatzhalter 16"/>
          <p:cNvSpPr>
            <a:spLocks noGrp="1"/>
          </p:cNvSpPr>
          <p:nvPr>
            <p:ph type="body" sz="quarter" idx="14"/>
          </p:nvPr>
        </p:nvSpPr>
        <p:spPr>
          <a:xfrm>
            <a:off x="599944" y="1031443"/>
            <a:ext cx="1762864" cy="881507"/>
          </a:xfrm>
        </p:spPr>
        <p:txBody>
          <a:bodyPr bIns="0" anchor="b"/>
          <a:lstStyle>
            <a:lvl1pPr marL="0" indent="0" algn="l">
              <a:lnSpc>
                <a:spcPct val="100000"/>
              </a:lnSpc>
              <a:buNone/>
              <a:defRPr sz="1400" b="0" baseline="0">
                <a:solidFill>
                  <a:schemeClr val="accent1"/>
                </a:solidFill>
                <a:latin typeface="+mn-lt"/>
              </a:defRPr>
            </a:lvl1pPr>
          </a:lstStyle>
          <a:p>
            <a:pPr lvl="0"/>
            <a:r>
              <a:rPr lang="de-DE"/>
              <a:t>Textmasterformat bearbeiten</a:t>
            </a:r>
          </a:p>
        </p:txBody>
      </p:sp>
      <p:sp>
        <p:nvSpPr>
          <p:cNvPr id="10" name="Textplatzhalter 9"/>
          <p:cNvSpPr>
            <a:spLocks noGrp="1"/>
          </p:cNvSpPr>
          <p:nvPr>
            <p:ph type="body" sz="quarter" idx="15"/>
          </p:nvPr>
        </p:nvSpPr>
        <p:spPr>
          <a:xfrm>
            <a:off x="599943" y="2161150"/>
            <a:ext cx="1762865" cy="1039812"/>
          </a:xfrm>
        </p:spPr>
        <p:txBody>
          <a:bodyPr/>
          <a:lstStyle>
            <a:lvl1pPr marL="0" indent="0">
              <a:lnSpc>
                <a:spcPct val="100000"/>
              </a:lnSpc>
              <a:buNone/>
              <a:defRPr sz="1400" baseline="0">
                <a:solidFill>
                  <a:schemeClr val="accent1"/>
                </a:solidFill>
                <a:latin typeface="+mj-lt"/>
              </a:defRPr>
            </a:lvl1pPr>
          </a:lstStyle>
          <a:p>
            <a:pPr lvl="0"/>
            <a:r>
              <a:rPr lang="de-DE"/>
              <a:t>Textmasterformat bearbeiten</a:t>
            </a:r>
          </a:p>
        </p:txBody>
      </p:sp>
      <p:sp>
        <p:nvSpPr>
          <p:cNvPr id="12" name="Datumsplatzhalter 3"/>
          <p:cNvSpPr>
            <a:spLocks noGrp="1"/>
          </p:cNvSpPr>
          <p:nvPr>
            <p:ph type="dt" sz="half" idx="16"/>
          </p:nvPr>
        </p:nvSpPr>
        <p:spPr>
          <a:xfrm>
            <a:off x="600075" y="5457825"/>
            <a:ext cx="1762125" cy="252413"/>
          </a:xfrm>
        </p:spPr>
        <p:txBody>
          <a:bodyPr/>
          <a:lstStyle>
            <a:lvl1pPr>
              <a:defRPr/>
            </a:lvl1pPr>
          </a:lstStyle>
          <a:p>
            <a:pPr>
              <a:defRPr/>
            </a:pPr>
            <a:r>
              <a:rPr lang="de-DE"/>
              <a:t>18. Juli 2019</a:t>
            </a:r>
            <a:endParaRPr lang="en-US"/>
          </a:p>
        </p:txBody>
      </p:sp>
      <p:sp>
        <p:nvSpPr>
          <p:cNvPr id="13" name="Fußzeilenplatzhalter 4"/>
          <p:cNvSpPr>
            <a:spLocks noGrp="1"/>
          </p:cNvSpPr>
          <p:nvPr>
            <p:ph type="ftr" sz="quarter" idx="17"/>
          </p:nvPr>
        </p:nvSpPr>
        <p:spPr>
          <a:xfrm>
            <a:off x="600075" y="5727700"/>
            <a:ext cx="1762125" cy="360363"/>
          </a:xfrm>
        </p:spPr>
        <p:txBody>
          <a:bodyPr/>
          <a:lstStyle>
            <a:lvl1pPr>
              <a:defRPr/>
            </a:lvl1pPr>
          </a:lstStyle>
          <a:p>
            <a:pPr>
              <a:defRPr/>
            </a:pPr>
            <a:r>
              <a:rPr lang="de-DE"/>
              <a:t>Webinar „Teilzeitberufsausbildung"</a:t>
            </a:r>
            <a:endParaRPr/>
          </a:p>
        </p:txBody>
      </p:sp>
    </p:spTree>
    <p:extLst>
      <p:ext uri="{BB962C8B-B14F-4D97-AF65-F5344CB8AC3E}">
        <p14:creationId xmlns:p14="http://schemas.microsoft.com/office/powerpoint/2010/main" val="14522760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weißer Inhalt ohne Bild">
    <p:spTree>
      <p:nvGrpSpPr>
        <p:cNvPr id="1" name=""/>
        <p:cNvGrpSpPr/>
        <p:nvPr/>
      </p:nvGrpSpPr>
      <p:grpSpPr>
        <a:xfrm>
          <a:off x="0" y="0"/>
          <a:ext cx="0" cy="0"/>
          <a:chOff x="0" y="0"/>
          <a:chExt cx="0" cy="0"/>
        </a:xfrm>
      </p:grpSpPr>
      <p:pic>
        <p:nvPicPr>
          <p:cNvPr id="6" name="Bild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614613" y="0"/>
            <a:ext cx="95773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Gerader Verbinder 12"/>
          <p:cNvCxnSpPr/>
          <p:nvPr userDrawn="1"/>
        </p:nvCxnSpPr>
        <p:spPr>
          <a:xfrm>
            <a:off x="600075" y="1970088"/>
            <a:ext cx="176212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9" name="Bild 19"/>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27000" y="407988"/>
            <a:ext cx="2346325"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ctrTitle"/>
          </p:nvPr>
        </p:nvSpPr>
        <p:spPr>
          <a:xfrm>
            <a:off x="3138221" y="945996"/>
            <a:ext cx="7693055" cy="1181099"/>
          </a:xfrm>
        </p:spPr>
        <p:txBody>
          <a:bodyPr lIns="0" anchor="b">
            <a:noAutofit/>
          </a:bodyPr>
          <a:lstStyle>
            <a:lvl1pPr algn="l">
              <a:lnSpc>
                <a:spcPts val="4300"/>
              </a:lnSpc>
              <a:defRPr sz="3600" baseline="0">
                <a:latin typeface="+mj-lt"/>
              </a:defRPr>
            </a:lvl1pPr>
          </a:lstStyle>
          <a:p>
            <a:r>
              <a:rPr lang="de-DE"/>
              <a:t>Titelmasterformat durch Klicken bearbeiten</a:t>
            </a:r>
            <a:endParaRPr lang="en-US"/>
          </a:p>
        </p:txBody>
      </p:sp>
      <p:sp>
        <p:nvSpPr>
          <p:cNvPr id="3" name="Untertitel 2"/>
          <p:cNvSpPr>
            <a:spLocks noGrp="1"/>
          </p:cNvSpPr>
          <p:nvPr>
            <p:ph type="subTitle" idx="1"/>
          </p:nvPr>
        </p:nvSpPr>
        <p:spPr>
          <a:xfrm>
            <a:off x="3143614" y="2236596"/>
            <a:ext cx="7693298" cy="4232045"/>
          </a:xfrm>
        </p:spPr>
        <p:txBody>
          <a:bodyPr>
            <a:noAutofit/>
          </a:bodyPr>
          <a:lstStyle>
            <a:lvl1pPr marL="0" indent="0" algn="l">
              <a:lnSpc>
                <a:spcPts val="3200"/>
              </a:lnSpc>
              <a:spcAft>
                <a:spcPts val="0"/>
              </a:spcAft>
              <a:buFont typeface="Arial" panose="020B0604020202020204" pitchFamily="34" charset="0"/>
              <a:buNone/>
              <a:defRPr sz="2400" baseline="0">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en-US"/>
          </a:p>
        </p:txBody>
      </p:sp>
      <p:sp>
        <p:nvSpPr>
          <p:cNvPr id="17" name="Textplatzhalter 16"/>
          <p:cNvSpPr>
            <a:spLocks noGrp="1"/>
          </p:cNvSpPr>
          <p:nvPr>
            <p:ph type="body" sz="quarter" idx="14"/>
          </p:nvPr>
        </p:nvSpPr>
        <p:spPr>
          <a:xfrm>
            <a:off x="599944" y="1031443"/>
            <a:ext cx="1762864" cy="881507"/>
          </a:xfrm>
        </p:spPr>
        <p:txBody>
          <a:bodyPr bIns="0" anchor="b"/>
          <a:lstStyle>
            <a:lvl1pPr marL="0" indent="0" algn="l">
              <a:lnSpc>
                <a:spcPct val="100000"/>
              </a:lnSpc>
              <a:buNone/>
              <a:defRPr sz="1400" b="0" baseline="0">
                <a:solidFill>
                  <a:schemeClr val="accent1"/>
                </a:solidFill>
                <a:latin typeface="+mn-lt"/>
              </a:defRPr>
            </a:lvl1pPr>
          </a:lstStyle>
          <a:p>
            <a:pPr lvl="0"/>
            <a:r>
              <a:rPr lang="de-DE"/>
              <a:t>Textmasterformat bearbeiten</a:t>
            </a:r>
          </a:p>
        </p:txBody>
      </p:sp>
      <p:sp>
        <p:nvSpPr>
          <p:cNvPr id="10" name="Textplatzhalter 9"/>
          <p:cNvSpPr>
            <a:spLocks noGrp="1"/>
          </p:cNvSpPr>
          <p:nvPr>
            <p:ph type="body" sz="quarter" idx="15"/>
          </p:nvPr>
        </p:nvSpPr>
        <p:spPr>
          <a:xfrm>
            <a:off x="599943" y="2161150"/>
            <a:ext cx="1762865" cy="1039812"/>
          </a:xfrm>
        </p:spPr>
        <p:txBody>
          <a:bodyPr/>
          <a:lstStyle>
            <a:lvl1pPr marL="0" indent="0">
              <a:lnSpc>
                <a:spcPct val="100000"/>
              </a:lnSpc>
              <a:buNone/>
              <a:defRPr sz="1400" baseline="0">
                <a:solidFill>
                  <a:schemeClr val="accent1"/>
                </a:solidFill>
                <a:latin typeface="+mj-lt"/>
              </a:defRPr>
            </a:lvl1pPr>
          </a:lstStyle>
          <a:p>
            <a:pPr lvl="0"/>
            <a:r>
              <a:rPr lang="de-DE"/>
              <a:t>Textmasterformat bearbeiten</a:t>
            </a:r>
          </a:p>
        </p:txBody>
      </p:sp>
      <p:sp>
        <p:nvSpPr>
          <p:cNvPr id="11" name="Datumsplatzhalter 3"/>
          <p:cNvSpPr>
            <a:spLocks noGrp="1"/>
          </p:cNvSpPr>
          <p:nvPr>
            <p:ph type="dt" sz="half" idx="16"/>
          </p:nvPr>
        </p:nvSpPr>
        <p:spPr>
          <a:xfrm>
            <a:off x="600075" y="5457825"/>
            <a:ext cx="1762125" cy="252413"/>
          </a:xfrm>
        </p:spPr>
        <p:txBody>
          <a:bodyPr/>
          <a:lstStyle>
            <a:lvl1pPr>
              <a:defRPr/>
            </a:lvl1pPr>
          </a:lstStyle>
          <a:p>
            <a:pPr>
              <a:defRPr/>
            </a:pPr>
            <a:r>
              <a:rPr lang="de-DE"/>
              <a:t>18. Juli 2019</a:t>
            </a:r>
            <a:endParaRPr lang="en-US"/>
          </a:p>
        </p:txBody>
      </p:sp>
      <p:sp>
        <p:nvSpPr>
          <p:cNvPr id="12" name="Fußzeilenplatzhalter 4"/>
          <p:cNvSpPr>
            <a:spLocks noGrp="1"/>
          </p:cNvSpPr>
          <p:nvPr>
            <p:ph type="ftr" sz="quarter" idx="17"/>
          </p:nvPr>
        </p:nvSpPr>
        <p:spPr>
          <a:xfrm>
            <a:off x="600075" y="5727700"/>
            <a:ext cx="1762125" cy="360363"/>
          </a:xfrm>
        </p:spPr>
        <p:txBody>
          <a:bodyPr/>
          <a:lstStyle>
            <a:lvl1pPr>
              <a:defRPr/>
            </a:lvl1pPr>
          </a:lstStyle>
          <a:p>
            <a:pPr>
              <a:defRPr/>
            </a:pPr>
            <a:r>
              <a:rPr lang="de-DE"/>
              <a:t>Webinar „Teilzeitberufsausbildung"</a:t>
            </a:r>
            <a:endParaRPr/>
          </a:p>
        </p:txBody>
      </p:sp>
    </p:spTree>
    <p:extLst>
      <p:ext uri="{BB962C8B-B14F-4D97-AF65-F5344CB8AC3E}">
        <p14:creationId xmlns:p14="http://schemas.microsoft.com/office/powerpoint/2010/main" val="4055120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halt mit Bild">
    <p:spTree>
      <p:nvGrpSpPr>
        <p:cNvPr id="1" name=""/>
        <p:cNvGrpSpPr/>
        <p:nvPr/>
      </p:nvGrpSpPr>
      <p:grpSpPr>
        <a:xfrm>
          <a:off x="0" y="0"/>
          <a:ext cx="0" cy="0"/>
          <a:chOff x="0" y="0"/>
          <a:chExt cx="0" cy="0"/>
        </a:xfrm>
      </p:grpSpPr>
      <p:pic>
        <p:nvPicPr>
          <p:cNvPr id="6" name="Bild 1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613803" y="0"/>
            <a:ext cx="957819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Gerader Verbinder 12"/>
          <p:cNvCxnSpPr/>
          <p:nvPr userDrawn="1"/>
        </p:nvCxnSpPr>
        <p:spPr>
          <a:xfrm>
            <a:off x="600075" y="1970088"/>
            <a:ext cx="176212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9" name="Bild 1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27000" y="407988"/>
            <a:ext cx="2346325"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ctrTitle"/>
          </p:nvPr>
        </p:nvSpPr>
        <p:spPr>
          <a:xfrm>
            <a:off x="3137980" y="1058205"/>
            <a:ext cx="7693056" cy="1073726"/>
          </a:xfrm>
        </p:spPr>
        <p:txBody>
          <a:bodyPr lIns="0" anchor="b">
            <a:noAutofit/>
          </a:bodyPr>
          <a:lstStyle>
            <a:lvl1pPr algn="l">
              <a:lnSpc>
                <a:spcPts val="4300"/>
              </a:lnSpc>
              <a:defRPr sz="3600" baseline="0">
                <a:latin typeface="+mj-lt"/>
              </a:defRPr>
            </a:lvl1pPr>
          </a:lstStyle>
          <a:p>
            <a:r>
              <a:rPr lang="de-DE"/>
              <a:t>Titelmasterformat durch Klicken bearbeiten</a:t>
            </a:r>
            <a:endParaRPr lang="en-US"/>
          </a:p>
        </p:txBody>
      </p:sp>
      <p:sp>
        <p:nvSpPr>
          <p:cNvPr id="17" name="Textplatzhalter 16"/>
          <p:cNvSpPr>
            <a:spLocks noGrp="1"/>
          </p:cNvSpPr>
          <p:nvPr>
            <p:ph type="body" sz="quarter" idx="14"/>
          </p:nvPr>
        </p:nvSpPr>
        <p:spPr>
          <a:xfrm>
            <a:off x="599943" y="1058205"/>
            <a:ext cx="1762865" cy="854746"/>
          </a:xfrm>
        </p:spPr>
        <p:txBody>
          <a:bodyPr bIns="0" anchor="b"/>
          <a:lstStyle>
            <a:lvl1pPr marL="0" indent="0" algn="l">
              <a:lnSpc>
                <a:spcPct val="100000"/>
              </a:lnSpc>
              <a:buNone/>
              <a:defRPr sz="1400" b="0" baseline="0">
                <a:solidFill>
                  <a:schemeClr val="accent1"/>
                </a:solidFill>
                <a:latin typeface="+mn-lt"/>
              </a:defRPr>
            </a:lvl1pPr>
          </a:lstStyle>
          <a:p>
            <a:pPr lvl="0"/>
            <a:r>
              <a:rPr lang="de-DE"/>
              <a:t>Textmasterformat bearbeiten</a:t>
            </a:r>
          </a:p>
        </p:txBody>
      </p:sp>
      <p:sp>
        <p:nvSpPr>
          <p:cNvPr id="10" name="Textplatzhalter 9"/>
          <p:cNvSpPr>
            <a:spLocks noGrp="1"/>
          </p:cNvSpPr>
          <p:nvPr>
            <p:ph type="body" sz="quarter" idx="15"/>
          </p:nvPr>
        </p:nvSpPr>
        <p:spPr>
          <a:xfrm>
            <a:off x="599942" y="2161150"/>
            <a:ext cx="1762867" cy="1039812"/>
          </a:xfrm>
        </p:spPr>
        <p:txBody>
          <a:bodyPr/>
          <a:lstStyle>
            <a:lvl1pPr marL="0" indent="0">
              <a:lnSpc>
                <a:spcPct val="100000"/>
              </a:lnSpc>
              <a:buNone/>
              <a:defRPr sz="1400" baseline="0">
                <a:solidFill>
                  <a:schemeClr val="accent1"/>
                </a:solidFill>
                <a:latin typeface="+mj-lt"/>
              </a:defRPr>
            </a:lvl1pPr>
          </a:lstStyle>
          <a:p>
            <a:pPr lvl="0"/>
            <a:r>
              <a:rPr lang="de-DE"/>
              <a:t>Textmasterformat bearbeiten</a:t>
            </a:r>
          </a:p>
        </p:txBody>
      </p:sp>
      <p:sp>
        <p:nvSpPr>
          <p:cNvPr id="14" name="Bildplatzhalter 13"/>
          <p:cNvSpPr>
            <a:spLocks noGrp="1"/>
          </p:cNvSpPr>
          <p:nvPr>
            <p:ph type="pic" sz="quarter" idx="16"/>
          </p:nvPr>
        </p:nvSpPr>
        <p:spPr>
          <a:xfrm>
            <a:off x="3138697" y="2235715"/>
            <a:ext cx="7692339" cy="4240242"/>
          </a:xfrm>
        </p:spPr>
        <p:txBody>
          <a:bodyPr rtlCol="0">
            <a:noAutofit/>
          </a:bodyPr>
          <a:lstStyle>
            <a:lvl1pPr>
              <a:defRPr lang="en-US" sz="2400" baseline="0" dirty="0">
                <a:solidFill>
                  <a:schemeClr val="accent1"/>
                </a:solidFill>
              </a:defRPr>
            </a:lvl1pPr>
          </a:lstStyle>
          <a:p>
            <a:pPr lvl="0"/>
            <a:r>
              <a:rPr lang="de-DE" noProof="0"/>
              <a:t>Bild durch Klicken auf Symbol hinzufügen</a:t>
            </a:r>
            <a:endParaRPr lang="en-US" noProof="0"/>
          </a:p>
        </p:txBody>
      </p:sp>
      <p:sp>
        <p:nvSpPr>
          <p:cNvPr id="11" name="Datumsplatzhalter 3"/>
          <p:cNvSpPr>
            <a:spLocks noGrp="1"/>
          </p:cNvSpPr>
          <p:nvPr>
            <p:ph type="dt" sz="half" idx="17"/>
          </p:nvPr>
        </p:nvSpPr>
        <p:spPr>
          <a:xfrm>
            <a:off x="600075" y="5457825"/>
            <a:ext cx="1762125" cy="252413"/>
          </a:xfrm>
        </p:spPr>
        <p:txBody>
          <a:bodyPr/>
          <a:lstStyle>
            <a:lvl1pPr>
              <a:defRPr/>
            </a:lvl1pPr>
          </a:lstStyle>
          <a:p>
            <a:pPr>
              <a:defRPr/>
            </a:pPr>
            <a:r>
              <a:rPr lang="de-DE"/>
              <a:t>18. Juli 2019</a:t>
            </a:r>
            <a:endParaRPr lang="en-US"/>
          </a:p>
        </p:txBody>
      </p:sp>
      <p:sp>
        <p:nvSpPr>
          <p:cNvPr id="12" name="Fußzeilenplatzhalter 4"/>
          <p:cNvSpPr>
            <a:spLocks noGrp="1"/>
          </p:cNvSpPr>
          <p:nvPr>
            <p:ph type="ftr" sz="quarter" idx="18"/>
          </p:nvPr>
        </p:nvSpPr>
        <p:spPr>
          <a:xfrm>
            <a:off x="600075" y="5727700"/>
            <a:ext cx="1762125" cy="360363"/>
          </a:xfrm>
        </p:spPr>
        <p:txBody>
          <a:bodyPr/>
          <a:lstStyle>
            <a:lvl1pPr>
              <a:defRPr/>
            </a:lvl1pPr>
          </a:lstStyle>
          <a:p>
            <a:pPr>
              <a:defRPr/>
            </a:pPr>
            <a:r>
              <a:rPr lang="de-DE"/>
              <a:t>Webinar „Teilzeitberufsausbildung"</a:t>
            </a:r>
            <a:endParaRPr/>
          </a:p>
        </p:txBody>
      </p:sp>
    </p:spTree>
    <p:extLst>
      <p:ext uri="{BB962C8B-B14F-4D97-AF65-F5344CB8AC3E}">
        <p14:creationId xmlns:p14="http://schemas.microsoft.com/office/powerpoint/2010/main" val="20471147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Inhalt mit Bild">
    <p:spTree>
      <p:nvGrpSpPr>
        <p:cNvPr id="1" name=""/>
        <p:cNvGrpSpPr/>
        <p:nvPr/>
      </p:nvGrpSpPr>
      <p:grpSpPr>
        <a:xfrm>
          <a:off x="0" y="0"/>
          <a:ext cx="0" cy="0"/>
          <a:chOff x="0" y="0"/>
          <a:chExt cx="0" cy="0"/>
        </a:xfrm>
      </p:grpSpPr>
      <p:pic>
        <p:nvPicPr>
          <p:cNvPr id="6" name="Bild 1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613803" y="0"/>
            <a:ext cx="957819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Bild 1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27000" y="407988"/>
            <a:ext cx="2346325"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58121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eißer Inhalt mit Bild">
    <p:spTree>
      <p:nvGrpSpPr>
        <p:cNvPr id="1" name=""/>
        <p:cNvGrpSpPr/>
        <p:nvPr/>
      </p:nvGrpSpPr>
      <p:grpSpPr>
        <a:xfrm>
          <a:off x="0" y="0"/>
          <a:ext cx="0" cy="0"/>
          <a:chOff x="0" y="0"/>
          <a:chExt cx="0" cy="0"/>
        </a:xfrm>
      </p:grpSpPr>
      <p:pic>
        <p:nvPicPr>
          <p:cNvPr id="6" name="Bild 1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614613" y="0"/>
            <a:ext cx="95773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Gerader Verbinder 12"/>
          <p:cNvCxnSpPr/>
          <p:nvPr userDrawn="1"/>
        </p:nvCxnSpPr>
        <p:spPr>
          <a:xfrm>
            <a:off x="600075" y="1970088"/>
            <a:ext cx="176212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9" name="Bild 1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27000" y="407988"/>
            <a:ext cx="2346325"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ctrTitle"/>
          </p:nvPr>
        </p:nvSpPr>
        <p:spPr>
          <a:xfrm>
            <a:off x="3137980" y="1058205"/>
            <a:ext cx="7693056" cy="1073726"/>
          </a:xfrm>
        </p:spPr>
        <p:txBody>
          <a:bodyPr lIns="0" anchor="b">
            <a:noAutofit/>
          </a:bodyPr>
          <a:lstStyle>
            <a:lvl1pPr algn="l">
              <a:lnSpc>
                <a:spcPts val="4300"/>
              </a:lnSpc>
              <a:defRPr sz="3600" baseline="0">
                <a:latin typeface="+mj-lt"/>
              </a:defRPr>
            </a:lvl1pPr>
          </a:lstStyle>
          <a:p>
            <a:r>
              <a:rPr lang="de-DE"/>
              <a:t>Titelmasterformat durch Klicken bearbeiten</a:t>
            </a:r>
            <a:endParaRPr lang="en-US"/>
          </a:p>
        </p:txBody>
      </p:sp>
      <p:sp>
        <p:nvSpPr>
          <p:cNvPr id="17" name="Textplatzhalter 16"/>
          <p:cNvSpPr>
            <a:spLocks noGrp="1"/>
          </p:cNvSpPr>
          <p:nvPr>
            <p:ph type="body" sz="quarter" idx="14"/>
          </p:nvPr>
        </p:nvSpPr>
        <p:spPr>
          <a:xfrm>
            <a:off x="599943" y="1058205"/>
            <a:ext cx="1762865" cy="854746"/>
          </a:xfrm>
        </p:spPr>
        <p:txBody>
          <a:bodyPr bIns="0" anchor="b"/>
          <a:lstStyle>
            <a:lvl1pPr marL="0" indent="0" algn="l">
              <a:lnSpc>
                <a:spcPct val="100000"/>
              </a:lnSpc>
              <a:buNone/>
              <a:defRPr sz="1400" b="0" baseline="0">
                <a:solidFill>
                  <a:schemeClr val="accent1"/>
                </a:solidFill>
                <a:latin typeface="+mn-lt"/>
              </a:defRPr>
            </a:lvl1pPr>
          </a:lstStyle>
          <a:p>
            <a:pPr lvl="0"/>
            <a:r>
              <a:rPr lang="de-DE"/>
              <a:t>Textmasterformat bearbeiten</a:t>
            </a:r>
          </a:p>
        </p:txBody>
      </p:sp>
      <p:sp>
        <p:nvSpPr>
          <p:cNvPr id="10" name="Textplatzhalter 9"/>
          <p:cNvSpPr>
            <a:spLocks noGrp="1"/>
          </p:cNvSpPr>
          <p:nvPr>
            <p:ph type="body" sz="quarter" idx="15" hasCustomPrompt="1"/>
          </p:nvPr>
        </p:nvSpPr>
        <p:spPr>
          <a:xfrm>
            <a:off x="599942" y="2161150"/>
            <a:ext cx="1762867" cy="1039812"/>
          </a:xfrm>
        </p:spPr>
        <p:txBody>
          <a:bodyPr/>
          <a:lstStyle>
            <a:lvl1pPr marL="0" indent="0">
              <a:lnSpc>
                <a:spcPct val="100000"/>
              </a:lnSpc>
              <a:buNone/>
              <a:defRPr sz="1400" baseline="0">
                <a:solidFill>
                  <a:schemeClr val="accent1"/>
                </a:solidFill>
                <a:latin typeface="+mj-lt"/>
              </a:defRPr>
            </a:lvl1pPr>
          </a:lstStyle>
          <a:p>
            <a:pPr lvl="0"/>
            <a:r>
              <a:rPr lang="de-DE"/>
              <a:t>Textmasterformat bearbeiten</a:t>
            </a:r>
          </a:p>
        </p:txBody>
      </p:sp>
      <p:sp>
        <p:nvSpPr>
          <p:cNvPr id="14" name="Bildplatzhalter 13"/>
          <p:cNvSpPr>
            <a:spLocks noGrp="1"/>
          </p:cNvSpPr>
          <p:nvPr>
            <p:ph type="pic" sz="quarter" idx="16"/>
          </p:nvPr>
        </p:nvSpPr>
        <p:spPr>
          <a:xfrm>
            <a:off x="3138697" y="2235715"/>
            <a:ext cx="7692339" cy="4240242"/>
          </a:xfrm>
        </p:spPr>
        <p:txBody>
          <a:bodyPr rtlCol="0">
            <a:noAutofit/>
          </a:bodyPr>
          <a:lstStyle>
            <a:lvl1pPr>
              <a:defRPr lang="en-US" sz="2400" baseline="0" dirty="0">
                <a:solidFill>
                  <a:schemeClr val="accent1"/>
                </a:solidFill>
              </a:defRPr>
            </a:lvl1pPr>
          </a:lstStyle>
          <a:p>
            <a:pPr lvl="0"/>
            <a:r>
              <a:rPr lang="de-DE" noProof="0"/>
              <a:t>Bild durch Klicken auf Symbol hinzufügen</a:t>
            </a:r>
            <a:endParaRPr lang="en-US" noProof="0"/>
          </a:p>
        </p:txBody>
      </p:sp>
      <p:sp>
        <p:nvSpPr>
          <p:cNvPr id="11" name="Datumsplatzhalter 3"/>
          <p:cNvSpPr>
            <a:spLocks noGrp="1"/>
          </p:cNvSpPr>
          <p:nvPr>
            <p:ph type="dt" sz="half" idx="17"/>
          </p:nvPr>
        </p:nvSpPr>
        <p:spPr>
          <a:xfrm>
            <a:off x="600075" y="5457825"/>
            <a:ext cx="1762125" cy="252413"/>
          </a:xfrm>
        </p:spPr>
        <p:txBody>
          <a:bodyPr/>
          <a:lstStyle>
            <a:lvl1pPr>
              <a:defRPr/>
            </a:lvl1pPr>
          </a:lstStyle>
          <a:p>
            <a:pPr>
              <a:defRPr/>
            </a:pPr>
            <a:r>
              <a:rPr lang="de-DE"/>
              <a:t>18. Juli 2019</a:t>
            </a:r>
            <a:endParaRPr lang="en-US"/>
          </a:p>
        </p:txBody>
      </p:sp>
      <p:sp>
        <p:nvSpPr>
          <p:cNvPr id="12" name="Fußzeilenplatzhalter 4"/>
          <p:cNvSpPr>
            <a:spLocks noGrp="1"/>
          </p:cNvSpPr>
          <p:nvPr>
            <p:ph type="ftr" sz="quarter" idx="18"/>
          </p:nvPr>
        </p:nvSpPr>
        <p:spPr>
          <a:xfrm>
            <a:off x="600075" y="5727700"/>
            <a:ext cx="1762125" cy="360363"/>
          </a:xfrm>
        </p:spPr>
        <p:txBody>
          <a:bodyPr/>
          <a:lstStyle>
            <a:lvl1pPr>
              <a:defRPr/>
            </a:lvl1pPr>
          </a:lstStyle>
          <a:p>
            <a:pPr>
              <a:defRPr/>
            </a:pPr>
            <a:r>
              <a:rPr lang="de-DE"/>
              <a:t>Webinar „Teilzeitberufsausbildung"</a:t>
            </a:r>
            <a:endParaRPr/>
          </a:p>
        </p:txBody>
      </p:sp>
    </p:spTree>
    <p:extLst>
      <p:ext uri="{BB962C8B-B14F-4D97-AF65-F5344CB8AC3E}">
        <p14:creationId xmlns:p14="http://schemas.microsoft.com/office/powerpoint/2010/main" val="2413315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elplatzhalt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de-DE"/>
              <a:t>Titelmasterformat durch Klicken bearbeiten</a:t>
            </a:r>
            <a:endParaRPr lang="en-US" altLang="de-DE"/>
          </a:p>
        </p:txBody>
      </p:sp>
      <p:sp>
        <p:nvSpPr>
          <p:cNvPr id="1027" name="Textplatzhalt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p>
            <a:pPr lvl="0"/>
            <a:r>
              <a:rPr lang="de-DE" altLang="de-DE"/>
              <a:t>Textmasterformat bearbeiten</a:t>
            </a:r>
          </a:p>
          <a:p>
            <a:pPr lvl="1"/>
            <a:r>
              <a:rPr lang="de-DE" altLang="de-DE"/>
              <a:t>Zweite Ebene</a:t>
            </a:r>
          </a:p>
          <a:p>
            <a:pPr lvl="2"/>
            <a:r>
              <a:rPr lang="de-DE" altLang="de-DE"/>
              <a:t>Dritte Ebene</a:t>
            </a:r>
          </a:p>
          <a:p>
            <a:pPr lvl="3"/>
            <a:r>
              <a:rPr lang="de-DE" altLang="de-DE"/>
              <a:t>Vierte Ebene</a:t>
            </a:r>
          </a:p>
          <a:p>
            <a:pPr lvl="4"/>
            <a:r>
              <a:rPr lang="de-DE" altLang="de-DE"/>
              <a:t>Fünfte Ebene</a:t>
            </a:r>
            <a:endParaRPr lang="en-US" altLang="de-DE"/>
          </a:p>
        </p:txBody>
      </p:sp>
      <p:sp>
        <p:nvSpPr>
          <p:cNvPr id="4" name="Datumsplatzhalter 3"/>
          <p:cNvSpPr>
            <a:spLocks noGrp="1"/>
          </p:cNvSpPr>
          <p:nvPr>
            <p:ph type="dt" sz="half" idx="2"/>
          </p:nvPr>
        </p:nvSpPr>
        <p:spPr>
          <a:xfrm>
            <a:off x="600075" y="3486150"/>
            <a:ext cx="1762125" cy="252413"/>
          </a:xfrm>
          <a:prstGeom prst="rect">
            <a:avLst/>
          </a:prstGeom>
        </p:spPr>
        <p:txBody>
          <a:bodyPr vert="horz" lIns="0" tIns="45720" rIns="91440" bIns="45720" rtlCol="0" anchor="t"/>
          <a:lstStyle>
            <a:lvl1pPr algn="l" eaLnBrk="1" fontAlgn="auto" hangingPunct="1">
              <a:spcBef>
                <a:spcPts val="0"/>
              </a:spcBef>
              <a:spcAft>
                <a:spcPts val="0"/>
              </a:spcAft>
              <a:defRPr sz="900">
                <a:solidFill>
                  <a:schemeClr val="tx1">
                    <a:tint val="75000"/>
                  </a:schemeClr>
                </a:solidFill>
                <a:latin typeface="+mj-lt"/>
                <a:cs typeface="+mn-cs"/>
              </a:defRPr>
            </a:lvl1pPr>
          </a:lstStyle>
          <a:p>
            <a:pPr>
              <a:defRPr/>
            </a:pPr>
            <a:r>
              <a:rPr lang="de-DE"/>
              <a:t>18. Juli 2019</a:t>
            </a:r>
            <a:endParaRPr lang="en-US"/>
          </a:p>
        </p:txBody>
      </p:sp>
      <p:sp>
        <p:nvSpPr>
          <p:cNvPr id="5" name="Fußzeilenplatzhalter 4"/>
          <p:cNvSpPr>
            <a:spLocks noGrp="1"/>
          </p:cNvSpPr>
          <p:nvPr>
            <p:ph type="ftr" sz="quarter" idx="3"/>
          </p:nvPr>
        </p:nvSpPr>
        <p:spPr>
          <a:xfrm>
            <a:off x="600075" y="3756025"/>
            <a:ext cx="1762125" cy="360363"/>
          </a:xfrm>
          <a:prstGeom prst="rect">
            <a:avLst/>
          </a:prstGeom>
        </p:spPr>
        <p:txBody>
          <a:bodyPr vert="horz" lIns="0" tIns="45720" rIns="91440" bIns="45720" rtlCol="0" anchor="t"/>
          <a:lstStyle>
            <a:lvl1pPr eaLnBrk="1" fontAlgn="auto" hangingPunct="1">
              <a:spcBef>
                <a:spcPts val="0"/>
              </a:spcBef>
              <a:spcAft>
                <a:spcPts val="0"/>
              </a:spcAft>
              <a:defRPr lang="en-US" sz="900">
                <a:solidFill>
                  <a:schemeClr val="tx1">
                    <a:tint val="75000"/>
                  </a:schemeClr>
                </a:solidFill>
                <a:latin typeface="+mj-lt"/>
                <a:cs typeface="+mn-cs"/>
              </a:defRPr>
            </a:lvl1pPr>
          </a:lstStyle>
          <a:p>
            <a:pPr>
              <a:defRPr/>
            </a:pPr>
            <a:r>
              <a:rPr lang="de-DE"/>
              <a:t>Webinar „Teilzeitberufsausbildung"</a:t>
            </a:r>
          </a:p>
        </p:txBody>
      </p:sp>
      <p:sp>
        <p:nvSpPr>
          <p:cNvPr id="6" name="Foliennummernplatzhalter 5"/>
          <p:cNvSpPr>
            <a:spLocks noGrp="1"/>
          </p:cNvSpPr>
          <p:nvPr>
            <p:ph type="sldNum" sz="quarter" idx="4"/>
          </p:nvPr>
        </p:nvSpPr>
        <p:spPr>
          <a:xfrm>
            <a:off x="869950" y="4332288"/>
            <a:ext cx="973138" cy="252412"/>
          </a:xfrm>
          <a:prstGeom prst="rect">
            <a:avLst/>
          </a:prstGeom>
        </p:spPr>
        <p:txBody>
          <a:bodyPr vert="horz" wrap="square" lIns="0" tIns="45720" rIns="91440" bIns="45720" numCol="1" anchor="t" anchorCtr="0" compatLnSpc="1">
            <a:prstTxWarp prst="textNoShape">
              <a:avLst/>
            </a:prstTxWarp>
          </a:bodyPr>
          <a:lstStyle>
            <a:lvl1pPr eaLnBrk="1" hangingPunct="1">
              <a:defRPr sz="900">
                <a:solidFill>
                  <a:srgbClr val="898989"/>
                </a:solidFill>
                <a:latin typeface="Calibri Light" panose="020F0302020204030204" pitchFamily="34" charset="0"/>
              </a:defRPr>
            </a:lvl1pPr>
          </a:lstStyle>
          <a:p>
            <a:pPr>
              <a:defRPr/>
            </a:pPr>
            <a:fld id="{E104D6FA-294B-4CA9-B750-ED4BF98E8A46}" type="slidenum">
              <a:rPr lang="en-US" altLang="de-DE"/>
              <a:pPr>
                <a:defRPr/>
              </a:pPr>
              <a:t>‹Nr.›</a:t>
            </a:fld>
            <a:endParaRPr lang="en-US" altLang="de-DE"/>
          </a:p>
        </p:txBody>
      </p:sp>
    </p:spTree>
  </p:cSld>
  <p:clrMap bg1="lt1" tx1="dk1" bg2="lt2" tx2="dk2" accent1="accent1" accent2="accent2" accent3="accent3" accent4="accent4" accent5="accent5" accent6="accent6" hlink="hlink" folHlink="folHlink"/>
  <p:sldLayoutIdLst>
    <p:sldLayoutId id="2147484825" r:id="rId1"/>
    <p:sldLayoutId id="2147484826" r:id="rId2"/>
    <p:sldLayoutId id="2147484827" r:id="rId3"/>
    <p:sldLayoutId id="2147484828" r:id="rId4"/>
    <p:sldLayoutId id="2147484841" r:id="rId5"/>
    <p:sldLayoutId id="2147484829" r:id="rId6"/>
    <p:sldLayoutId id="2147484830" r:id="rId7"/>
    <p:sldLayoutId id="2147484842" r:id="rId8"/>
    <p:sldLayoutId id="2147484831" r:id="rId9"/>
    <p:sldLayoutId id="2147484832" r:id="rId10"/>
    <p:sldLayoutId id="2147484843" r:id="rId11"/>
  </p:sldLayoutIdLst>
  <p:hf sldNum="0" hdr="0"/>
  <p:txStyles>
    <p:titleStyle>
      <a:lvl1pPr algn="l" rtl="0" eaLnBrk="0" fontAlgn="base" hangingPunct="0">
        <a:lnSpc>
          <a:spcPct val="90000"/>
        </a:lnSpc>
        <a:spcBef>
          <a:spcPct val="0"/>
        </a:spcBef>
        <a:spcAft>
          <a:spcPct val="0"/>
        </a:spcAft>
        <a:defRPr sz="4400" kern="1200">
          <a:solidFill>
            <a:schemeClr val="accent1"/>
          </a:solidFill>
          <a:latin typeface="+mj-lt"/>
          <a:ea typeface="+mj-ea"/>
          <a:cs typeface="+mj-cs"/>
        </a:defRPr>
      </a:lvl1pPr>
      <a:lvl2pPr algn="l" rtl="0" eaLnBrk="0" fontAlgn="base" hangingPunct="0">
        <a:lnSpc>
          <a:spcPct val="90000"/>
        </a:lnSpc>
        <a:spcBef>
          <a:spcPct val="0"/>
        </a:spcBef>
        <a:spcAft>
          <a:spcPct val="0"/>
        </a:spcAft>
        <a:defRPr sz="4400">
          <a:solidFill>
            <a:schemeClr val="accent1"/>
          </a:solidFill>
          <a:latin typeface="Calibri Light" pitchFamily="34" charset="0"/>
        </a:defRPr>
      </a:lvl2pPr>
      <a:lvl3pPr algn="l" rtl="0" eaLnBrk="0" fontAlgn="base" hangingPunct="0">
        <a:lnSpc>
          <a:spcPct val="90000"/>
        </a:lnSpc>
        <a:spcBef>
          <a:spcPct val="0"/>
        </a:spcBef>
        <a:spcAft>
          <a:spcPct val="0"/>
        </a:spcAft>
        <a:defRPr sz="4400">
          <a:solidFill>
            <a:schemeClr val="accent1"/>
          </a:solidFill>
          <a:latin typeface="Calibri Light" pitchFamily="34" charset="0"/>
        </a:defRPr>
      </a:lvl3pPr>
      <a:lvl4pPr algn="l" rtl="0" eaLnBrk="0" fontAlgn="base" hangingPunct="0">
        <a:lnSpc>
          <a:spcPct val="90000"/>
        </a:lnSpc>
        <a:spcBef>
          <a:spcPct val="0"/>
        </a:spcBef>
        <a:spcAft>
          <a:spcPct val="0"/>
        </a:spcAft>
        <a:defRPr sz="4400">
          <a:solidFill>
            <a:schemeClr val="accent1"/>
          </a:solidFill>
          <a:latin typeface="Calibri Light" pitchFamily="34" charset="0"/>
        </a:defRPr>
      </a:lvl4pPr>
      <a:lvl5pPr algn="l" rtl="0" eaLnBrk="0" fontAlgn="base" hangingPunct="0">
        <a:lnSpc>
          <a:spcPct val="90000"/>
        </a:lnSpc>
        <a:spcBef>
          <a:spcPct val="0"/>
        </a:spcBef>
        <a:spcAft>
          <a:spcPct val="0"/>
        </a:spcAft>
        <a:defRPr sz="4400">
          <a:solidFill>
            <a:schemeClr val="accent1"/>
          </a:solidFill>
          <a:latin typeface="Calibri Light" pitchFamily="34" charset="0"/>
        </a:defRPr>
      </a:lvl5pPr>
      <a:lvl6pPr marL="457200" algn="l" rtl="0" fontAlgn="base">
        <a:lnSpc>
          <a:spcPct val="90000"/>
        </a:lnSpc>
        <a:spcBef>
          <a:spcPct val="0"/>
        </a:spcBef>
        <a:spcAft>
          <a:spcPct val="0"/>
        </a:spcAft>
        <a:defRPr sz="4400">
          <a:solidFill>
            <a:schemeClr val="accent1"/>
          </a:solidFill>
          <a:latin typeface="Calibri Light" pitchFamily="34" charset="0"/>
        </a:defRPr>
      </a:lvl6pPr>
      <a:lvl7pPr marL="914400" algn="l" rtl="0" fontAlgn="base">
        <a:lnSpc>
          <a:spcPct val="90000"/>
        </a:lnSpc>
        <a:spcBef>
          <a:spcPct val="0"/>
        </a:spcBef>
        <a:spcAft>
          <a:spcPct val="0"/>
        </a:spcAft>
        <a:defRPr sz="4400">
          <a:solidFill>
            <a:schemeClr val="accent1"/>
          </a:solidFill>
          <a:latin typeface="Calibri Light" pitchFamily="34" charset="0"/>
        </a:defRPr>
      </a:lvl7pPr>
      <a:lvl8pPr marL="1371600" algn="l" rtl="0" fontAlgn="base">
        <a:lnSpc>
          <a:spcPct val="90000"/>
        </a:lnSpc>
        <a:spcBef>
          <a:spcPct val="0"/>
        </a:spcBef>
        <a:spcAft>
          <a:spcPct val="0"/>
        </a:spcAft>
        <a:defRPr sz="4400">
          <a:solidFill>
            <a:schemeClr val="accent1"/>
          </a:solidFill>
          <a:latin typeface="Calibri Light" pitchFamily="34" charset="0"/>
        </a:defRPr>
      </a:lvl8pPr>
      <a:lvl9pPr marL="1828800" algn="l" rtl="0" fontAlgn="base">
        <a:lnSpc>
          <a:spcPct val="90000"/>
        </a:lnSpc>
        <a:spcBef>
          <a:spcPct val="0"/>
        </a:spcBef>
        <a:spcAft>
          <a:spcPct val="0"/>
        </a:spcAft>
        <a:defRPr sz="4400">
          <a:solidFill>
            <a:schemeClr val="accent1"/>
          </a:solidFill>
          <a:latin typeface="Calibri Light"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lang="de-DE" sz="900" kern="1200" dirty="0">
          <a:solidFill>
            <a:srgbClr val="898989"/>
          </a:solidFill>
          <a:latin typeface="+mj-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lang="de-DE" kern="1200" dirty="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lang="de-DE" kern="1200" dirty="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lang="de-DE" kern="1200" dirty="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lang="en-US"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15.webp"/></Relationships>
</file>

<file path=ppt/slides/_rels/slide10.xml.rels><?xml version="1.0" encoding="UTF-8" standalone="yes"?>
<Relationships xmlns="http://schemas.openxmlformats.org/package/2006/relationships"><Relationship Id="rId3" Type="http://schemas.openxmlformats.org/officeDocument/2006/relationships/hyperlink" Target="https://www.handwerk-magazin.de/klare-struktur-ist-wichtiger-als-kekse-183721/https:/www.kofa.de/mitarbeiter-finden/rekrutierung/bewerbungsgespraeche-fuehren/"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hyperlink" Target="https://www.nuif-integrationskompass.de/konzept-willkommensmappe.html" TargetMode="External"/><Relationship Id="rId3" Type="http://schemas.openxmlformats.org/officeDocument/2006/relationships/image" Target="../media/image30.jpeg"/><Relationship Id="rId7"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svg"/><Relationship Id="rId10" Type="http://schemas.openxmlformats.org/officeDocument/2006/relationships/image" Target="../media/image25.svg"/><Relationship Id="rId4" Type="http://schemas.openxmlformats.org/officeDocument/2006/relationships/image" Target="../media/image31.png"/><Relationship Id="rId9"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hyperlink" Target="https://www.unternehmen-integrieren-fluechtlinge.de/aktiv-werden/frag-den-pruefer/"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8" Type="http://schemas.openxmlformats.org/officeDocument/2006/relationships/image" Target="../media/image40.jpeg"/><Relationship Id="rId13" Type="http://schemas.openxmlformats.org/officeDocument/2006/relationships/image" Target="../media/image45.jpeg"/><Relationship Id="rId3" Type="http://schemas.openxmlformats.org/officeDocument/2006/relationships/image" Target="../media/image35.png"/><Relationship Id="rId7" Type="http://schemas.openxmlformats.org/officeDocument/2006/relationships/image" Target="../media/image39.jpeg"/><Relationship Id="rId12" Type="http://schemas.openxmlformats.org/officeDocument/2006/relationships/image" Target="../media/image44.jpeg"/><Relationship Id="rId2" Type="http://schemas.openxmlformats.org/officeDocument/2006/relationships/notesSlide" Target="../notesSlides/notesSlide12.xml"/><Relationship Id="rId16"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38.jpeg"/><Relationship Id="rId11" Type="http://schemas.openxmlformats.org/officeDocument/2006/relationships/image" Target="../media/image43.jpeg"/><Relationship Id="rId5" Type="http://schemas.openxmlformats.org/officeDocument/2006/relationships/image" Target="../media/image37.png"/><Relationship Id="rId15" Type="http://schemas.openxmlformats.org/officeDocument/2006/relationships/image" Target="../media/image47.jpeg"/><Relationship Id="rId10" Type="http://schemas.openxmlformats.org/officeDocument/2006/relationships/image" Target="../media/image42.jpeg"/><Relationship Id="rId4" Type="http://schemas.openxmlformats.org/officeDocument/2006/relationships/image" Target="../media/image36.png"/><Relationship Id="rId9" Type="http://schemas.openxmlformats.org/officeDocument/2006/relationships/image" Target="../media/image41.jpeg"/><Relationship Id="rId14" Type="http://schemas.openxmlformats.org/officeDocument/2006/relationships/image" Target="../media/image46.jpeg"/></Relationships>
</file>

<file path=ppt/slides/_rels/slide14.xml.rels><?xml version="1.0" encoding="UTF-8" standalone="yes"?>
<Relationships xmlns="http://schemas.openxmlformats.org/package/2006/relationships"><Relationship Id="rId3" Type="http://schemas.openxmlformats.org/officeDocument/2006/relationships/hyperlink" Target="https://www.unternehmen-integrieren-fluechtlinge.de/mitglied-werden/registrieren/"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hyperlink" Target="http://www.nuif.de/medien/sprachflyer/" TargetMode="External"/><Relationship Id="rId2" Type="http://schemas.openxmlformats.org/officeDocument/2006/relationships/image" Target="../media/image17.png"/><Relationship Id="rId1" Type="http://schemas.openxmlformats.org/officeDocument/2006/relationships/slideLayout" Target="../slideLayouts/slideLayout8.xml"/><Relationship Id="rId5" Type="http://schemas.openxmlformats.org/officeDocument/2006/relationships/image" Target="../media/image19.sv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hyperlink" Target="https://www.unternehmen-integrieren-fluechtlinge.de/aktiv-werden/frag-den-pruefer/"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image" Target="../media/image14.emf"/><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image" Target="../media/image23.emf"/><Relationship Id="rId7"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hyperlink" Target="https://www.unternehmen-integrieren-fluechtlinge.de/wp-content/uploads/2021/05/Flyer_Professionelles-Auftreten-im-digitalen-Kennenlerngespr%C3%A4ch.pdf" TargetMode="External"/><Relationship Id="rId9" Type="http://schemas.openxmlformats.org/officeDocument/2006/relationships/hyperlink" Target="https://www.nuif-integrationskompass.de/konzept-leitfaden-vorstellungsgespraech.html"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image" Target="../media/image23.emf"/><Relationship Id="rId7" Type="http://schemas.openxmlformats.org/officeDocument/2006/relationships/image" Target="../media/image25.sv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24.png"/><Relationship Id="rId5" Type="http://schemas.openxmlformats.org/officeDocument/2006/relationships/hyperlink" Target="file:///C:\Users\thiele.marlene\OneDrive%20-%20DIHK\Desktop\Flyer_Professionelles-Auftreten-im-digitalen-Kennenlerngespr&#195;&#164;ch.pdf" TargetMode="External"/><Relationship Id="rId4" Type="http://schemas.openxmlformats.org/officeDocument/2006/relationships/image" Target="../media/image27.emf"/><Relationship Id="rId9" Type="http://schemas.openxmlformats.org/officeDocument/2006/relationships/image" Target="../media/image28.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1BACD7F4-C191-4FC1-99E4-191073DD3C33}"/>
              </a:ext>
            </a:extLst>
          </p:cNvPr>
          <p:cNvSpPr txBox="1"/>
          <p:nvPr/>
        </p:nvSpPr>
        <p:spPr>
          <a:xfrm>
            <a:off x="276223" y="1182608"/>
            <a:ext cx="2379889" cy="1138773"/>
          </a:xfrm>
          <a:prstGeom prst="rect">
            <a:avLst/>
          </a:prstGeom>
          <a:noFill/>
        </p:spPr>
        <p:txBody>
          <a:bodyPr wrap="square" rtlCol="0">
            <a:spAutoFit/>
          </a:bodyPr>
          <a:lstStyle/>
          <a:p>
            <a:r>
              <a:rPr lang="de-DE">
                <a:solidFill>
                  <a:schemeClr val="bg1"/>
                </a:solidFill>
                <a:highlight>
                  <a:srgbClr val="004577"/>
                </a:highlight>
                <a:latin typeface="+mj-lt"/>
                <a:ea typeface="+mj-ea"/>
                <a:cs typeface="+mj-cs"/>
              </a:rPr>
              <a:t>Bewerbungs-hindernisse abbauen: </a:t>
            </a:r>
            <a:r>
              <a:rPr lang="de-DE" sz="1600">
                <a:solidFill>
                  <a:srgbClr val="004577"/>
                </a:solidFill>
              </a:rPr>
              <a:t>niedrigschwellige Kontaktaufnahme</a:t>
            </a:r>
          </a:p>
        </p:txBody>
      </p:sp>
      <p:pic>
        <p:nvPicPr>
          <p:cNvPr id="4" name="Grafik 3">
            <a:extLst>
              <a:ext uri="{FF2B5EF4-FFF2-40B4-BE49-F238E27FC236}">
                <a16:creationId xmlns:a16="http://schemas.microsoft.com/office/drawing/2014/main" id="{5193201A-0CF6-4EE5-A655-1567B90858AC}"/>
              </a:ext>
            </a:extLst>
          </p:cNvPr>
          <p:cNvPicPr>
            <a:picLocks noChangeAspect="1"/>
          </p:cNvPicPr>
          <p:nvPr/>
        </p:nvPicPr>
        <p:blipFill rotWithShape="1">
          <a:blip r:embed="rId3">
            <a:alphaModFix/>
          </a:blip>
          <a:srcRect l="10544" t="12387" r="16002" b="7473"/>
          <a:stretch/>
        </p:blipFill>
        <p:spPr>
          <a:xfrm>
            <a:off x="509678" y="5026284"/>
            <a:ext cx="1434267" cy="1424115"/>
          </a:xfrm>
          <a:prstGeom prst="ellipse">
            <a:avLst/>
          </a:prstGeom>
          <a:ln>
            <a:noFill/>
          </a:ln>
          <a:effectLst/>
        </p:spPr>
      </p:pic>
      <p:pic>
        <p:nvPicPr>
          <p:cNvPr id="6" name="Grafik 5">
            <a:extLst>
              <a:ext uri="{FF2B5EF4-FFF2-40B4-BE49-F238E27FC236}">
                <a16:creationId xmlns:a16="http://schemas.microsoft.com/office/drawing/2014/main" id="{A71AB4F0-A753-4783-8046-4342A262E4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8155" y="2083149"/>
            <a:ext cx="3110400" cy="2592000"/>
          </a:xfrm>
          <a:prstGeom prst="rect">
            <a:avLst/>
          </a:prstGeom>
        </p:spPr>
      </p:pic>
      <p:sp>
        <p:nvSpPr>
          <p:cNvPr id="8" name="Rechteck: abgerundete Ecken 7">
            <a:extLst>
              <a:ext uri="{FF2B5EF4-FFF2-40B4-BE49-F238E27FC236}">
                <a16:creationId xmlns:a16="http://schemas.microsoft.com/office/drawing/2014/main" id="{C1274342-5A8F-4706-B7FA-EF506B1F887C}"/>
              </a:ext>
            </a:extLst>
          </p:cNvPr>
          <p:cNvSpPr/>
          <p:nvPr/>
        </p:nvSpPr>
        <p:spPr>
          <a:xfrm>
            <a:off x="7055359" y="2083149"/>
            <a:ext cx="3024000" cy="2592000"/>
          </a:xfrm>
          <a:prstGeom prst="roundRect">
            <a:avLst>
              <a:gd name="adj" fmla="val 761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defTabSz="488950" rtl="0" eaLnBrk="0" fontAlgn="base" latinLnBrk="0" hangingPunct="0">
              <a:lnSpc>
                <a:spcPct val="90000"/>
              </a:lnSpc>
              <a:spcBef>
                <a:spcPct val="0"/>
              </a:spcBef>
              <a:spcAft>
                <a:spcPct val="35000"/>
              </a:spcAft>
              <a:buClrTx/>
              <a:buSzTx/>
              <a:buFont typeface="+mj-lt"/>
              <a:buAutoNum type="arabicPeriod"/>
              <a:tabLst/>
              <a:defRPr/>
            </a:pPr>
            <a:r>
              <a:rPr kumimoji="0" lang="de-DE" b="0" i="0" u="none" strike="noStrike" kern="1200" cap="none" spc="0" normalizeH="0" baseline="0" noProof="0">
                <a:ln>
                  <a:noFill/>
                </a:ln>
                <a:solidFill>
                  <a:srgbClr val="004577"/>
                </a:solidFill>
                <a:effectLst/>
                <a:uLnTx/>
                <a:uFillTx/>
                <a:latin typeface="Calibri"/>
                <a:ea typeface="+mn-ea"/>
                <a:cs typeface="+mn-cs"/>
              </a:rPr>
              <a:t>Wie heißen Sie?</a:t>
            </a:r>
          </a:p>
          <a:p>
            <a:pPr marL="342900" marR="0" lvl="0" indent="-342900" defTabSz="488950" rtl="0" eaLnBrk="0" fontAlgn="base" latinLnBrk="0" hangingPunct="0">
              <a:lnSpc>
                <a:spcPct val="90000"/>
              </a:lnSpc>
              <a:spcBef>
                <a:spcPct val="0"/>
              </a:spcBef>
              <a:spcAft>
                <a:spcPct val="35000"/>
              </a:spcAft>
              <a:buClrTx/>
              <a:buSzTx/>
              <a:buFont typeface="+mj-lt"/>
              <a:buAutoNum type="arabicPeriod"/>
              <a:tabLst/>
              <a:defRPr/>
            </a:pPr>
            <a:r>
              <a:rPr lang="de-DE">
                <a:solidFill>
                  <a:srgbClr val="004577"/>
                </a:solidFill>
                <a:latin typeface="Calibri"/>
              </a:rPr>
              <a:t>Wo kommen Sie her?</a:t>
            </a:r>
            <a:endParaRPr kumimoji="0" lang="de-DE" b="0" i="0" u="none" strike="noStrike" kern="1200" cap="none" spc="0" normalizeH="0" baseline="0" noProof="0">
              <a:ln>
                <a:noFill/>
              </a:ln>
              <a:solidFill>
                <a:srgbClr val="004577"/>
              </a:solidFill>
              <a:effectLst/>
              <a:uLnTx/>
              <a:uFillTx/>
              <a:latin typeface="Calibri"/>
              <a:ea typeface="+mn-ea"/>
              <a:cs typeface="+mn-cs"/>
            </a:endParaRPr>
          </a:p>
          <a:p>
            <a:pPr marL="342900" marR="0" lvl="0" indent="-342900" defTabSz="488950" rtl="0" eaLnBrk="0" fontAlgn="base" latinLnBrk="0" hangingPunct="0">
              <a:lnSpc>
                <a:spcPct val="90000"/>
              </a:lnSpc>
              <a:spcBef>
                <a:spcPct val="0"/>
              </a:spcBef>
              <a:spcAft>
                <a:spcPct val="35000"/>
              </a:spcAft>
              <a:buClrTx/>
              <a:buSzTx/>
              <a:buFont typeface="+mj-lt"/>
              <a:buAutoNum type="arabicPeriod"/>
              <a:tabLst/>
              <a:defRPr/>
            </a:pPr>
            <a:r>
              <a:rPr lang="de-DE">
                <a:solidFill>
                  <a:srgbClr val="004577"/>
                </a:solidFill>
                <a:latin typeface="Calibri"/>
              </a:rPr>
              <a:t>Wie alt sind Sie?</a:t>
            </a:r>
          </a:p>
          <a:p>
            <a:pPr marL="342900" marR="0" lvl="0" indent="-342900" defTabSz="488950" rtl="0" eaLnBrk="0" fontAlgn="base" latinLnBrk="0" hangingPunct="0">
              <a:lnSpc>
                <a:spcPct val="90000"/>
              </a:lnSpc>
              <a:spcBef>
                <a:spcPct val="0"/>
              </a:spcBef>
              <a:spcAft>
                <a:spcPct val="35000"/>
              </a:spcAft>
              <a:buClrTx/>
              <a:buSzTx/>
              <a:buFont typeface="+mj-lt"/>
              <a:buAutoNum type="arabicPeriod"/>
              <a:tabLst/>
              <a:defRPr/>
            </a:pPr>
            <a:r>
              <a:rPr kumimoji="0" lang="de-DE" b="0" i="0" u="none" strike="noStrike" kern="1200" cap="none" spc="0" normalizeH="0" baseline="0" noProof="0">
                <a:ln>
                  <a:noFill/>
                </a:ln>
                <a:solidFill>
                  <a:srgbClr val="004577"/>
                </a:solidFill>
                <a:effectLst/>
                <a:uLnTx/>
                <a:uFillTx/>
                <a:latin typeface="Calibri"/>
                <a:ea typeface="+mn-ea"/>
                <a:cs typeface="+mn-cs"/>
              </a:rPr>
              <a:t>Haben Sie eine Beschäftigungserlaubnis für/in Deutschland?</a:t>
            </a:r>
          </a:p>
          <a:p>
            <a:pPr marL="342900" marR="0" lvl="0" indent="-342900" defTabSz="488950" rtl="0" eaLnBrk="0" fontAlgn="base" latinLnBrk="0" hangingPunct="0">
              <a:lnSpc>
                <a:spcPct val="90000"/>
              </a:lnSpc>
              <a:spcBef>
                <a:spcPct val="0"/>
              </a:spcBef>
              <a:spcAft>
                <a:spcPct val="35000"/>
              </a:spcAft>
              <a:buClrTx/>
              <a:buSzTx/>
              <a:buFont typeface="+mj-lt"/>
              <a:buAutoNum type="arabicPeriod"/>
              <a:tabLst/>
              <a:defRPr/>
            </a:pPr>
            <a:r>
              <a:rPr lang="de-DE">
                <a:solidFill>
                  <a:srgbClr val="004577"/>
                </a:solidFill>
                <a:latin typeface="Calibri"/>
              </a:rPr>
              <a:t>In welchen Bereichen wollen Sie arbeiten? </a:t>
            </a:r>
            <a:endParaRPr kumimoji="0" lang="de-DE" b="0" i="0" u="none" strike="noStrike" kern="1200" cap="none" spc="0" normalizeH="0" baseline="0" noProof="0">
              <a:ln>
                <a:noFill/>
              </a:ln>
              <a:solidFill>
                <a:srgbClr val="004577"/>
              </a:solidFill>
              <a:effectLst/>
              <a:uLnTx/>
              <a:uFillTx/>
              <a:latin typeface="Calibri"/>
              <a:ea typeface="+mn-ea"/>
              <a:cs typeface="+mn-cs"/>
            </a:endParaRPr>
          </a:p>
        </p:txBody>
      </p:sp>
      <p:sp>
        <p:nvSpPr>
          <p:cNvPr id="10" name="Rechteck: abgerundete Ecken 9">
            <a:extLst>
              <a:ext uri="{FF2B5EF4-FFF2-40B4-BE49-F238E27FC236}">
                <a16:creationId xmlns:a16="http://schemas.microsoft.com/office/drawing/2014/main" id="{5A6BD6E7-DBF9-4020-8F23-FFBA42862CA0}"/>
              </a:ext>
            </a:extLst>
          </p:cNvPr>
          <p:cNvSpPr/>
          <p:nvPr/>
        </p:nvSpPr>
        <p:spPr>
          <a:xfrm>
            <a:off x="3418156" y="1189267"/>
            <a:ext cx="6813604" cy="606876"/>
          </a:xfrm>
          <a:prstGeom prst="roundRect">
            <a:avLst>
              <a:gd name="adj" fmla="val 761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defTabSz="488950" rtl="0" eaLnBrk="0" fontAlgn="base" latinLnBrk="0" hangingPunct="0">
              <a:lnSpc>
                <a:spcPct val="90000"/>
              </a:lnSpc>
              <a:spcBef>
                <a:spcPct val="0"/>
              </a:spcBef>
              <a:spcAft>
                <a:spcPct val="35000"/>
              </a:spcAft>
              <a:buClrTx/>
              <a:buSzTx/>
              <a:tabLst/>
              <a:defRPr/>
            </a:pPr>
            <a:r>
              <a:rPr kumimoji="0" lang="de-DE" b="1" i="0" u="none" strike="noStrike" kern="1200" cap="none" spc="0" normalizeH="0" baseline="0" noProof="0">
                <a:ln>
                  <a:noFill/>
                </a:ln>
                <a:solidFill>
                  <a:srgbClr val="004577"/>
                </a:solidFill>
                <a:effectLst/>
                <a:uLnTx/>
                <a:uFillTx/>
                <a:latin typeface="Calibri"/>
                <a:ea typeface="+mn-ea"/>
                <a:cs typeface="+mn-cs"/>
              </a:rPr>
              <a:t>Erste Kontaktaufnahme in Muttersprache / Formular über WhatsApp</a:t>
            </a:r>
          </a:p>
        </p:txBody>
      </p:sp>
    </p:spTree>
    <p:extLst>
      <p:ext uri="{BB962C8B-B14F-4D97-AF65-F5344CB8AC3E}">
        <p14:creationId xmlns:p14="http://schemas.microsoft.com/office/powerpoint/2010/main" val="21807018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01B619B6-1ACE-400D-13DD-59B1B18CDF52}"/>
              </a:ext>
            </a:extLst>
          </p:cNvPr>
          <p:cNvSpPr>
            <a:spLocks noGrp="1"/>
          </p:cNvSpPr>
          <p:nvPr>
            <p:ph type="ctrTitle"/>
          </p:nvPr>
        </p:nvSpPr>
        <p:spPr>
          <a:xfrm>
            <a:off x="7250343" y="3338268"/>
            <a:ext cx="4803112" cy="1073726"/>
          </a:xfrm>
        </p:spPr>
        <p:txBody>
          <a:bodyPr/>
          <a:lstStyle/>
          <a:p>
            <a:r>
              <a:rPr lang="de-DE" sz="2000" dirty="0">
                <a:hlinkClick r:id="rId3"/>
              </a:rPr>
              <a:t>www.handwerk-magazin.de/klare-struktur-ist-wichtiger-als-kekse-183721/</a:t>
            </a:r>
            <a:br>
              <a:rPr lang="de-DE" sz="2000" dirty="0">
                <a:hlinkClick r:id="rId3"/>
              </a:rPr>
            </a:br>
            <a:br>
              <a:rPr lang="de-DE" sz="2000" dirty="0">
                <a:hlinkClick r:id="rId3"/>
              </a:rPr>
            </a:br>
            <a:r>
              <a:rPr lang="de-DE" sz="2000" dirty="0">
                <a:hlinkClick r:id="rId3"/>
              </a:rPr>
              <a:t>www.kofa.de/mitarbeiter-finden/rekrutierung/bewerbungsgespraeche-fuehren/</a:t>
            </a:r>
            <a:r>
              <a:rPr lang="de-DE" sz="2000" dirty="0"/>
              <a:t> </a:t>
            </a:r>
          </a:p>
        </p:txBody>
      </p:sp>
      <p:pic>
        <p:nvPicPr>
          <p:cNvPr id="9" name="Grafik 8">
            <a:extLst>
              <a:ext uri="{FF2B5EF4-FFF2-40B4-BE49-F238E27FC236}">
                <a16:creationId xmlns:a16="http://schemas.microsoft.com/office/drawing/2014/main" id="{D0C7E1A9-372C-9C39-394C-E725DD74F1FA}"/>
              </a:ext>
            </a:extLst>
          </p:cNvPr>
          <p:cNvPicPr>
            <a:picLocks noChangeAspect="1"/>
          </p:cNvPicPr>
          <p:nvPr/>
        </p:nvPicPr>
        <p:blipFill>
          <a:blip r:embed="rId4"/>
          <a:stretch>
            <a:fillRect/>
          </a:stretch>
        </p:blipFill>
        <p:spPr>
          <a:xfrm>
            <a:off x="0" y="0"/>
            <a:ext cx="7084088" cy="6858000"/>
          </a:xfrm>
          <a:prstGeom prst="rect">
            <a:avLst/>
          </a:prstGeom>
        </p:spPr>
      </p:pic>
    </p:spTree>
    <p:extLst>
      <p:ext uri="{BB962C8B-B14F-4D97-AF65-F5344CB8AC3E}">
        <p14:creationId xmlns:p14="http://schemas.microsoft.com/office/powerpoint/2010/main" val="26600466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hteck 52">
            <a:extLst>
              <a:ext uri="{FF2B5EF4-FFF2-40B4-BE49-F238E27FC236}">
                <a16:creationId xmlns:a16="http://schemas.microsoft.com/office/drawing/2014/main" id="{47722FA1-2779-DCE3-C406-6E1DF053DABD}"/>
              </a:ext>
            </a:extLst>
          </p:cNvPr>
          <p:cNvSpPr/>
          <p:nvPr/>
        </p:nvSpPr>
        <p:spPr>
          <a:xfrm>
            <a:off x="6298217" y="2146363"/>
            <a:ext cx="2894625" cy="28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4" name="Rechteck 53">
            <a:extLst>
              <a:ext uri="{FF2B5EF4-FFF2-40B4-BE49-F238E27FC236}">
                <a16:creationId xmlns:a16="http://schemas.microsoft.com/office/drawing/2014/main" id="{8CAD7701-8D84-9586-0330-4E042EA5F15E}"/>
              </a:ext>
            </a:extLst>
          </p:cNvPr>
          <p:cNvSpPr/>
          <p:nvPr/>
        </p:nvSpPr>
        <p:spPr>
          <a:xfrm>
            <a:off x="9401514" y="2146363"/>
            <a:ext cx="2127781" cy="28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a:extLst>
              <a:ext uri="{FF2B5EF4-FFF2-40B4-BE49-F238E27FC236}">
                <a16:creationId xmlns:a16="http://schemas.microsoft.com/office/drawing/2014/main" id="{A44136E5-50BD-D670-5B02-8696571D10F3}"/>
              </a:ext>
            </a:extLst>
          </p:cNvPr>
          <p:cNvSpPr/>
          <p:nvPr/>
        </p:nvSpPr>
        <p:spPr>
          <a:xfrm>
            <a:off x="3246355" y="2146363"/>
            <a:ext cx="2894625" cy="28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Titel 1">
            <a:extLst>
              <a:ext uri="{FF2B5EF4-FFF2-40B4-BE49-F238E27FC236}">
                <a16:creationId xmlns:a16="http://schemas.microsoft.com/office/drawing/2014/main" id="{D1A61F36-1435-4717-B1E2-ACE1B34B66A3}"/>
              </a:ext>
            </a:extLst>
          </p:cNvPr>
          <p:cNvSpPr>
            <a:spLocks noGrp="1"/>
          </p:cNvSpPr>
          <p:nvPr>
            <p:ph type="ctrTitle"/>
          </p:nvPr>
        </p:nvSpPr>
        <p:spPr>
          <a:xfrm>
            <a:off x="3179763" y="652686"/>
            <a:ext cx="8785225" cy="1259748"/>
          </a:xfrm>
        </p:spPr>
        <p:txBody>
          <a:bodyPr/>
          <a:lstStyle/>
          <a:p>
            <a:pPr>
              <a:defRPr/>
            </a:pPr>
            <a:r>
              <a:rPr lang="de-DE" altLang="de-DE">
                <a:solidFill>
                  <a:schemeClr val="bg1"/>
                </a:solidFill>
                <a:highlight>
                  <a:srgbClr val="004577"/>
                </a:highlight>
              </a:rPr>
              <a:t>Rechtliches klären: </a:t>
            </a:r>
            <a:br>
              <a:rPr lang="de-DE" altLang="de-DE">
                <a:solidFill>
                  <a:schemeClr val="bg1"/>
                </a:solidFill>
                <a:highlight>
                  <a:srgbClr val="004577"/>
                </a:highlight>
              </a:rPr>
            </a:br>
            <a:r>
              <a:rPr lang="de-DE" altLang="de-DE">
                <a:solidFill>
                  <a:schemeClr val="bg1"/>
                </a:solidFill>
                <a:highlight>
                  <a:srgbClr val="004577"/>
                </a:highlight>
              </a:rPr>
              <a:t>Die Beschäftigungserlaubnis</a:t>
            </a:r>
            <a:br>
              <a:rPr lang="de-DE" altLang="de-DE">
                <a:solidFill>
                  <a:schemeClr val="bg1"/>
                </a:solidFill>
                <a:highlight>
                  <a:srgbClr val="004577"/>
                </a:highlight>
              </a:rPr>
            </a:br>
            <a:endParaRPr lang="de-DE" altLang="de-DE">
              <a:solidFill>
                <a:schemeClr val="bg1"/>
              </a:solidFill>
              <a:highlight>
                <a:srgbClr val="004577"/>
              </a:highlight>
            </a:endParaRPr>
          </a:p>
        </p:txBody>
      </p:sp>
      <p:grpSp>
        <p:nvGrpSpPr>
          <p:cNvPr id="2" name="Gruppieren 1">
            <a:extLst>
              <a:ext uri="{FF2B5EF4-FFF2-40B4-BE49-F238E27FC236}">
                <a16:creationId xmlns:a16="http://schemas.microsoft.com/office/drawing/2014/main" id="{623F203B-045A-CA51-71A7-93F596F8DB0B}"/>
              </a:ext>
            </a:extLst>
          </p:cNvPr>
          <p:cNvGrpSpPr/>
          <p:nvPr/>
        </p:nvGrpSpPr>
        <p:grpSpPr>
          <a:xfrm>
            <a:off x="3340018" y="2232090"/>
            <a:ext cx="2692369" cy="2678638"/>
            <a:chOff x="5041636" y="581482"/>
            <a:chExt cx="5904000" cy="5873889"/>
          </a:xfrm>
        </p:grpSpPr>
        <p:pic>
          <p:nvPicPr>
            <p:cNvPr id="30" name="Grafik 3">
              <a:extLst>
                <a:ext uri="{FF2B5EF4-FFF2-40B4-BE49-F238E27FC236}">
                  <a16:creationId xmlns:a16="http://schemas.microsoft.com/office/drawing/2014/main" id="{AB3086A9-C5BE-6CE9-6762-84EB9D65C384}"/>
                </a:ext>
              </a:extLst>
            </p:cNvPr>
            <p:cNvPicPr>
              <a:picLocks noChangeAspect="1"/>
            </p:cNvPicPr>
            <p:nvPr/>
          </p:nvPicPr>
          <p:blipFill>
            <a:blip r:embed="rId3">
              <a:extLst>
                <a:ext uri="{28A0092B-C50C-407E-A947-70E740481C1C}">
                  <a14:useLocalDpi xmlns:a14="http://schemas.microsoft.com/office/drawing/2010/main" val="0"/>
                </a:ext>
              </a:extLst>
            </a:blip>
            <a:srcRect l="534" t="577" r="899" b="50722"/>
            <a:stretch>
              <a:fillRect/>
            </a:stretch>
          </p:blipFill>
          <p:spPr bwMode="auto">
            <a:xfrm>
              <a:off x="5041636" y="3591806"/>
              <a:ext cx="5904000" cy="2863565"/>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Grafik 3">
              <a:extLst>
                <a:ext uri="{FF2B5EF4-FFF2-40B4-BE49-F238E27FC236}">
                  <a16:creationId xmlns:a16="http://schemas.microsoft.com/office/drawing/2014/main" id="{CDEE67A8-A575-2FD0-9B43-88029DE37AEA}"/>
                </a:ext>
              </a:extLst>
            </p:cNvPr>
            <p:cNvPicPr>
              <a:picLocks noChangeAspect="1"/>
            </p:cNvPicPr>
            <p:nvPr/>
          </p:nvPicPr>
          <p:blipFill>
            <a:blip r:embed="rId3">
              <a:extLst>
                <a:ext uri="{28A0092B-C50C-407E-A947-70E740481C1C}">
                  <a14:useLocalDpi xmlns:a14="http://schemas.microsoft.com/office/drawing/2010/main" val="0"/>
                </a:ext>
              </a:extLst>
            </a:blip>
            <a:srcRect l="1035" t="50507" r="829" b="632"/>
            <a:stretch>
              <a:fillRect/>
            </a:stretch>
          </p:blipFill>
          <p:spPr bwMode="auto">
            <a:xfrm>
              <a:off x="5041636" y="581482"/>
              <a:ext cx="5904000" cy="2885520"/>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 name="Gruppieren 31">
              <a:extLst>
                <a:ext uri="{FF2B5EF4-FFF2-40B4-BE49-F238E27FC236}">
                  <a16:creationId xmlns:a16="http://schemas.microsoft.com/office/drawing/2014/main" id="{61455FAF-79B7-163F-C6F9-AF7CDD0CFEC5}"/>
                </a:ext>
              </a:extLst>
            </p:cNvPr>
            <p:cNvGrpSpPr/>
            <p:nvPr/>
          </p:nvGrpSpPr>
          <p:grpSpPr>
            <a:xfrm>
              <a:off x="7178892" y="4028200"/>
              <a:ext cx="1625672" cy="1702110"/>
              <a:chOff x="7313765" y="2349305"/>
              <a:chExt cx="1566000" cy="1602438"/>
            </a:xfrm>
          </p:grpSpPr>
          <p:sp>
            <p:nvSpPr>
              <p:cNvPr id="33" name="Rechteck 32">
                <a:extLst>
                  <a:ext uri="{FF2B5EF4-FFF2-40B4-BE49-F238E27FC236}">
                    <a16:creationId xmlns:a16="http://schemas.microsoft.com/office/drawing/2014/main" id="{FF2B49C9-EA88-8F9F-BCD5-1BC7159DAEB0}"/>
                  </a:ext>
                </a:extLst>
              </p:cNvPr>
              <p:cNvSpPr/>
              <p:nvPr/>
            </p:nvSpPr>
            <p:spPr>
              <a:xfrm>
                <a:off x="7575452" y="2349305"/>
                <a:ext cx="1033976" cy="13786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4" name="Grafik 4" descr="Benutzer mit einfarbiger Füllung">
                <a:extLst>
                  <a:ext uri="{FF2B5EF4-FFF2-40B4-BE49-F238E27FC236}">
                    <a16:creationId xmlns:a16="http://schemas.microsoft.com/office/drawing/2014/main" id="{F9946F5D-409C-5074-B352-CACFBE9AA5F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313765" y="2392288"/>
                <a:ext cx="1566000" cy="1559455"/>
              </a:xfrm>
              <a:prstGeom prst="rect">
                <a:avLst/>
              </a:prstGeom>
            </p:spPr>
          </p:pic>
        </p:grpSp>
        <p:sp>
          <p:nvSpPr>
            <p:cNvPr id="35" name="Rechteck: abgerundete Ecken 34">
              <a:extLst>
                <a:ext uri="{FF2B5EF4-FFF2-40B4-BE49-F238E27FC236}">
                  <a16:creationId xmlns:a16="http://schemas.microsoft.com/office/drawing/2014/main" id="{047C7B78-A330-5E35-F3CA-630FAF7F5F9C}"/>
                </a:ext>
              </a:extLst>
            </p:cNvPr>
            <p:cNvSpPr/>
            <p:nvPr/>
          </p:nvSpPr>
          <p:spPr>
            <a:xfrm>
              <a:off x="7003473" y="2435236"/>
              <a:ext cx="2015836" cy="1098456"/>
            </a:xfrm>
            <a:prstGeom prst="roundRect">
              <a:avLst>
                <a:gd name="adj" fmla="val 36126"/>
              </a:avLst>
            </a:prstGeom>
            <a:noFill/>
            <a:ln w="28575">
              <a:solidFill>
                <a:schemeClr val="accent1"/>
              </a:solidFill>
              <a:prstDash val="solid"/>
            </a:ln>
            <a:effectLst>
              <a:glow rad="38100">
                <a:schemeClr val="bg1">
                  <a:alpha val="32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a:solidFill>
                  <a:schemeClr val="accent2"/>
                </a:solidFill>
              </a:endParaRPr>
            </a:p>
          </p:txBody>
        </p:sp>
      </p:grpSp>
      <p:grpSp>
        <p:nvGrpSpPr>
          <p:cNvPr id="6" name="Gruppieren 5">
            <a:extLst>
              <a:ext uri="{FF2B5EF4-FFF2-40B4-BE49-F238E27FC236}">
                <a16:creationId xmlns:a16="http://schemas.microsoft.com/office/drawing/2014/main" id="{CFE35DA0-4E8E-D0E0-D41D-C5E81CC5603A}"/>
              </a:ext>
            </a:extLst>
          </p:cNvPr>
          <p:cNvGrpSpPr/>
          <p:nvPr/>
        </p:nvGrpSpPr>
        <p:grpSpPr>
          <a:xfrm>
            <a:off x="6438920" y="2232090"/>
            <a:ext cx="2633200" cy="2700157"/>
            <a:chOff x="4854484" y="780329"/>
            <a:chExt cx="4827533" cy="4950287"/>
          </a:xfrm>
        </p:grpSpPr>
        <p:pic>
          <p:nvPicPr>
            <p:cNvPr id="36" name="Grafik 2">
              <a:extLst>
                <a:ext uri="{FF2B5EF4-FFF2-40B4-BE49-F238E27FC236}">
                  <a16:creationId xmlns:a16="http://schemas.microsoft.com/office/drawing/2014/main" id="{7C18F3D4-9FB1-6459-2EA6-8CFFB5348667}"/>
                </a:ext>
              </a:extLst>
            </p:cNvPr>
            <p:cNvPicPr>
              <a:picLocks noChangeAspect="1"/>
            </p:cNvPicPr>
            <p:nvPr/>
          </p:nvPicPr>
          <p:blipFill>
            <a:blip r:embed="rId6">
              <a:extLst>
                <a:ext uri="{28A0092B-C50C-407E-A947-70E740481C1C}">
                  <a14:useLocalDpi xmlns:a14="http://schemas.microsoft.com/office/drawing/2010/main" val="0"/>
                </a:ext>
              </a:extLst>
            </a:blip>
            <a:srcRect l="1443" t="696" r="1752" b="51366"/>
            <a:stretch>
              <a:fillRect/>
            </a:stretch>
          </p:blipFill>
          <p:spPr bwMode="auto">
            <a:xfrm>
              <a:off x="4854484" y="780329"/>
              <a:ext cx="4827533" cy="2352760"/>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Grafik 2">
              <a:extLst>
                <a:ext uri="{FF2B5EF4-FFF2-40B4-BE49-F238E27FC236}">
                  <a16:creationId xmlns:a16="http://schemas.microsoft.com/office/drawing/2014/main" id="{2F5DA3B1-B567-94B7-92DC-299626BF7250}"/>
                </a:ext>
              </a:extLst>
            </p:cNvPr>
            <p:cNvPicPr>
              <a:picLocks noChangeAspect="1"/>
            </p:cNvPicPr>
            <p:nvPr/>
          </p:nvPicPr>
          <p:blipFill>
            <a:blip r:embed="rId6">
              <a:extLst>
                <a:ext uri="{28A0092B-C50C-407E-A947-70E740481C1C}">
                  <a14:useLocalDpi xmlns:a14="http://schemas.microsoft.com/office/drawing/2010/main" val="0"/>
                </a:ext>
              </a:extLst>
            </a:blip>
            <a:srcRect l="1443" t="50043" r="1752" b="1424"/>
            <a:stretch>
              <a:fillRect/>
            </a:stretch>
          </p:blipFill>
          <p:spPr bwMode="auto">
            <a:xfrm>
              <a:off x="4854486" y="3349468"/>
              <a:ext cx="4827531" cy="2381148"/>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8" name="Gruppieren 37">
              <a:extLst>
                <a:ext uri="{FF2B5EF4-FFF2-40B4-BE49-F238E27FC236}">
                  <a16:creationId xmlns:a16="http://schemas.microsoft.com/office/drawing/2014/main" id="{D106E0A1-7769-DF28-0C18-FD493371D1C5}"/>
                </a:ext>
              </a:extLst>
            </p:cNvPr>
            <p:cNvGrpSpPr/>
            <p:nvPr/>
          </p:nvGrpSpPr>
          <p:grpSpPr>
            <a:xfrm>
              <a:off x="6601691" y="3723801"/>
              <a:ext cx="1281545" cy="1290670"/>
              <a:chOff x="7313765" y="2349305"/>
              <a:chExt cx="1566000" cy="1602438"/>
            </a:xfrm>
          </p:grpSpPr>
          <p:sp>
            <p:nvSpPr>
              <p:cNvPr id="39" name="Rechteck 38">
                <a:extLst>
                  <a:ext uri="{FF2B5EF4-FFF2-40B4-BE49-F238E27FC236}">
                    <a16:creationId xmlns:a16="http://schemas.microsoft.com/office/drawing/2014/main" id="{CCF81BA4-1C3E-E81C-5422-08F17C66E476}"/>
                  </a:ext>
                </a:extLst>
              </p:cNvPr>
              <p:cNvSpPr/>
              <p:nvPr/>
            </p:nvSpPr>
            <p:spPr>
              <a:xfrm>
                <a:off x="7575452" y="2349305"/>
                <a:ext cx="1033976" cy="13786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0" name="Grafik 4" descr="Benutzer mit einfarbiger Füllung">
                <a:extLst>
                  <a:ext uri="{FF2B5EF4-FFF2-40B4-BE49-F238E27FC236}">
                    <a16:creationId xmlns:a16="http://schemas.microsoft.com/office/drawing/2014/main" id="{EC89ABE9-1F76-60D1-993B-5FEDA490ADE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313765" y="2392288"/>
                <a:ext cx="1566000" cy="1559455"/>
              </a:xfrm>
              <a:prstGeom prst="rect">
                <a:avLst/>
              </a:prstGeom>
            </p:spPr>
          </p:pic>
        </p:grpSp>
        <p:sp>
          <p:nvSpPr>
            <p:cNvPr id="41" name="Rechteck: abgerundete Ecken 40">
              <a:extLst>
                <a:ext uri="{FF2B5EF4-FFF2-40B4-BE49-F238E27FC236}">
                  <a16:creationId xmlns:a16="http://schemas.microsoft.com/office/drawing/2014/main" id="{5E95D780-6B79-CF01-5575-EA427F31F583}"/>
                </a:ext>
              </a:extLst>
            </p:cNvPr>
            <p:cNvSpPr/>
            <p:nvPr/>
          </p:nvSpPr>
          <p:spPr>
            <a:xfrm>
              <a:off x="6546245" y="2324838"/>
              <a:ext cx="1742660" cy="842871"/>
            </a:xfrm>
            <a:prstGeom prst="roundRect">
              <a:avLst>
                <a:gd name="adj" fmla="val 31624"/>
              </a:avLst>
            </a:prstGeom>
            <a:noFill/>
            <a:ln w="28575">
              <a:solidFill>
                <a:schemeClr val="accent1"/>
              </a:solidFill>
              <a:prstDash val="solid"/>
            </a:ln>
            <a:effectLst>
              <a:glow rad="38100">
                <a:schemeClr val="bg1">
                  <a:alpha val="32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a:solidFill>
                  <a:schemeClr val="accent2"/>
                </a:solidFill>
              </a:endParaRPr>
            </a:p>
          </p:txBody>
        </p:sp>
      </p:grpSp>
      <p:grpSp>
        <p:nvGrpSpPr>
          <p:cNvPr id="7" name="Gruppieren 6">
            <a:extLst>
              <a:ext uri="{FF2B5EF4-FFF2-40B4-BE49-F238E27FC236}">
                <a16:creationId xmlns:a16="http://schemas.microsoft.com/office/drawing/2014/main" id="{6A80E194-A553-AF35-DA50-3EF3E51D73B8}"/>
              </a:ext>
            </a:extLst>
          </p:cNvPr>
          <p:cNvGrpSpPr/>
          <p:nvPr/>
        </p:nvGrpSpPr>
        <p:grpSpPr>
          <a:xfrm>
            <a:off x="9458673" y="2267625"/>
            <a:ext cx="1937724" cy="2353650"/>
            <a:chOff x="5095982" y="558883"/>
            <a:chExt cx="4725848" cy="5740234"/>
          </a:xfrm>
        </p:grpSpPr>
        <p:grpSp>
          <p:nvGrpSpPr>
            <p:cNvPr id="42" name="Gruppieren 41">
              <a:extLst>
                <a:ext uri="{FF2B5EF4-FFF2-40B4-BE49-F238E27FC236}">
                  <a16:creationId xmlns:a16="http://schemas.microsoft.com/office/drawing/2014/main" id="{47D518DE-063E-4302-D4D5-C62F1B36ED90}"/>
                </a:ext>
              </a:extLst>
            </p:cNvPr>
            <p:cNvGrpSpPr/>
            <p:nvPr/>
          </p:nvGrpSpPr>
          <p:grpSpPr>
            <a:xfrm>
              <a:off x="5095982" y="558883"/>
              <a:ext cx="4725848" cy="5740234"/>
              <a:chOff x="5095982" y="609190"/>
              <a:chExt cx="4725848" cy="5740234"/>
            </a:xfrm>
          </p:grpSpPr>
          <p:pic>
            <p:nvPicPr>
              <p:cNvPr id="43" name="Picture 2">
                <a:extLst>
                  <a:ext uri="{FF2B5EF4-FFF2-40B4-BE49-F238E27FC236}">
                    <a16:creationId xmlns:a16="http://schemas.microsoft.com/office/drawing/2014/main" id="{5DBF31A3-A02A-35D8-0EAC-D07CFE1A54F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 r="1332" b="50643"/>
              <a:stretch/>
            </p:blipFill>
            <p:spPr bwMode="auto">
              <a:xfrm>
                <a:off x="5377466" y="609190"/>
                <a:ext cx="4444364" cy="2819810"/>
              </a:xfrm>
              <a:prstGeom prst="roundRect">
                <a:avLst>
                  <a:gd name="adj" fmla="val 6651"/>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4" name="Picture 4">
                <a:extLst>
                  <a:ext uri="{FF2B5EF4-FFF2-40B4-BE49-F238E27FC236}">
                    <a16:creationId xmlns:a16="http://schemas.microsoft.com/office/drawing/2014/main" id="{E3C37C2E-0A7D-EF20-EDD6-3083DE9DD1F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43" t="50000" r="1332" b="643"/>
              <a:stretch/>
            </p:blipFill>
            <p:spPr bwMode="auto">
              <a:xfrm>
                <a:off x="5377466" y="3519784"/>
                <a:ext cx="4444364" cy="2829640"/>
              </a:xfrm>
              <a:prstGeom prst="roundRect">
                <a:avLst>
                  <a:gd name="adj" fmla="val 6347"/>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45" name="Gruppieren 44">
                <a:extLst>
                  <a:ext uri="{FF2B5EF4-FFF2-40B4-BE49-F238E27FC236}">
                    <a16:creationId xmlns:a16="http://schemas.microsoft.com/office/drawing/2014/main" id="{C846E79F-D522-933A-5DAA-0B3B48769261}"/>
                  </a:ext>
                </a:extLst>
              </p:cNvPr>
              <p:cNvGrpSpPr/>
              <p:nvPr/>
            </p:nvGrpSpPr>
            <p:grpSpPr>
              <a:xfrm>
                <a:off x="5095982" y="1187705"/>
                <a:ext cx="2424701" cy="2489234"/>
                <a:chOff x="7313765" y="2349305"/>
                <a:chExt cx="1566000" cy="1602438"/>
              </a:xfrm>
            </p:grpSpPr>
            <p:sp>
              <p:nvSpPr>
                <p:cNvPr id="47" name="Rechteck 46">
                  <a:extLst>
                    <a:ext uri="{FF2B5EF4-FFF2-40B4-BE49-F238E27FC236}">
                      <a16:creationId xmlns:a16="http://schemas.microsoft.com/office/drawing/2014/main" id="{11887A14-3652-3015-A6AC-8909CF19F774}"/>
                    </a:ext>
                  </a:extLst>
                </p:cNvPr>
                <p:cNvSpPr/>
                <p:nvPr/>
              </p:nvSpPr>
              <p:spPr>
                <a:xfrm>
                  <a:off x="7575452" y="2349305"/>
                  <a:ext cx="1033976" cy="13786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8" name="Grafik 4" descr="Benutzer mit einfarbiger Füllung">
                  <a:extLst>
                    <a:ext uri="{FF2B5EF4-FFF2-40B4-BE49-F238E27FC236}">
                      <a16:creationId xmlns:a16="http://schemas.microsoft.com/office/drawing/2014/main" id="{173CCF26-0143-6AEA-C39F-23168BB73DF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313765" y="2392288"/>
                  <a:ext cx="1566000" cy="1559455"/>
                </a:xfrm>
                <a:prstGeom prst="rect">
                  <a:avLst/>
                </a:prstGeom>
              </p:spPr>
            </p:pic>
          </p:grpSp>
          <p:pic>
            <p:nvPicPr>
              <p:cNvPr id="46" name="Grafik 4" descr="Benutzer mit einfarbiger Füllung">
                <a:extLst>
                  <a:ext uri="{FF2B5EF4-FFF2-40B4-BE49-F238E27FC236}">
                    <a16:creationId xmlns:a16="http://schemas.microsoft.com/office/drawing/2014/main" id="{893ACAC7-F9B4-6A1E-1D9A-52A9EA3E76A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79026" y="3930899"/>
                <a:ext cx="532054" cy="531563"/>
              </a:xfrm>
              <a:prstGeom prst="rect">
                <a:avLst/>
              </a:prstGeom>
            </p:spPr>
          </p:pic>
        </p:grpSp>
        <p:sp>
          <p:nvSpPr>
            <p:cNvPr id="49" name="Rechteck: abgerundete Ecken 48">
              <a:extLst>
                <a:ext uri="{FF2B5EF4-FFF2-40B4-BE49-F238E27FC236}">
                  <a16:creationId xmlns:a16="http://schemas.microsoft.com/office/drawing/2014/main" id="{4CB8A1F9-647E-8FE8-1E47-323B48F51F28}"/>
                </a:ext>
              </a:extLst>
            </p:cNvPr>
            <p:cNvSpPr/>
            <p:nvPr/>
          </p:nvSpPr>
          <p:spPr>
            <a:xfrm>
              <a:off x="5377465" y="3570167"/>
              <a:ext cx="1331559" cy="437348"/>
            </a:xfrm>
            <a:prstGeom prst="roundRect">
              <a:avLst>
                <a:gd name="adj" fmla="val 47651"/>
              </a:avLst>
            </a:prstGeom>
            <a:noFill/>
            <a:ln w="28575">
              <a:solidFill>
                <a:schemeClr val="accent1"/>
              </a:solidFill>
              <a:prstDash val="solid"/>
            </a:ln>
            <a:effectLst>
              <a:glow rad="38100">
                <a:schemeClr val="bg1">
                  <a:alpha val="32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a:solidFill>
                  <a:schemeClr val="accent2"/>
                </a:solidFill>
              </a:endParaRPr>
            </a:p>
          </p:txBody>
        </p:sp>
      </p:grpSp>
      <p:sp>
        <p:nvSpPr>
          <p:cNvPr id="9" name="Textfeld 8">
            <a:extLst>
              <a:ext uri="{FF2B5EF4-FFF2-40B4-BE49-F238E27FC236}">
                <a16:creationId xmlns:a16="http://schemas.microsoft.com/office/drawing/2014/main" id="{B53B459D-211C-8846-22F5-A3347F788614}"/>
              </a:ext>
            </a:extLst>
          </p:cNvPr>
          <p:cNvSpPr txBox="1"/>
          <p:nvPr/>
        </p:nvSpPr>
        <p:spPr>
          <a:xfrm>
            <a:off x="3329858" y="4972115"/>
            <a:ext cx="2264018" cy="369332"/>
          </a:xfrm>
          <a:prstGeom prst="rect">
            <a:avLst/>
          </a:prstGeom>
          <a:noFill/>
        </p:spPr>
        <p:txBody>
          <a:bodyPr wrap="none" rtlCol="0">
            <a:spAutoFit/>
          </a:bodyPr>
          <a:lstStyle/>
          <a:p>
            <a:r>
              <a:rPr lang="de-DE">
                <a:solidFill>
                  <a:schemeClr val="accent1"/>
                </a:solidFill>
              </a:rPr>
              <a:t>Aufenthaltsgestattung</a:t>
            </a:r>
          </a:p>
        </p:txBody>
      </p:sp>
      <p:sp>
        <p:nvSpPr>
          <p:cNvPr id="56" name="Textfeld 55">
            <a:extLst>
              <a:ext uri="{FF2B5EF4-FFF2-40B4-BE49-F238E27FC236}">
                <a16:creationId xmlns:a16="http://schemas.microsoft.com/office/drawing/2014/main" id="{BC871394-B941-0F68-1365-728CAA58D1AB}"/>
              </a:ext>
            </a:extLst>
          </p:cNvPr>
          <p:cNvSpPr txBox="1"/>
          <p:nvPr/>
        </p:nvSpPr>
        <p:spPr>
          <a:xfrm>
            <a:off x="6318347" y="4972115"/>
            <a:ext cx="976549" cy="369332"/>
          </a:xfrm>
          <a:prstGeom prst="rect">
            <a:avLst/>
          </a:prstGeom>
          <a:noFill/>
        </p:spPr>
        <p:txBody>
          <a:bodyPr wrap="none" rtlCol="0">
            <a:spAutoFit/>
          </a:bodyPr>
          <a:lstStyle/>
          <a:p>
            <a:r>
              <a:rPr lang="de-DE">
                <a:solidFill>
                  <a:schemeClr val="accent1"/>
                </a:solidFill>
              </a:rPr>
              <a:t>Duldung</a:t>
            </a:r>
          </a:p>
        </p:txBody>
      </p:sp>
      <p:sp>
        <p:nvSpPr>
          <p:cNvPr id="58" name="Textfeld 57">
            <a:extLst>
              <a:ext uri="{FF2B5EF4-FFF2-40B4-BE49-F238E27FC236}">
                <a16:creationId xmlns:a16="http://schemas.microsoft.com/office/drawing/2014/main" id="{F3FFC5E4-C1A7-F8DA-C5D6-EAEA05F6FC02}"/>
              </a:ext>
            </a:extLst>
          </p:cNvPr>
          <p:cNvSpPr txBox="1"/>
          <p:nvPr/>
        </p:nvSpPr>
        <p:spPr>
          <a:xfrm>
            <a:off x="9385040" y="4972115"/>
            <a:ext cx="2135649" cy="369332"/>
          </a:xfrm>
          <a:prstGeom prst="rect">
            <a:avLst/>
          </a:prstGeom>
          <a:noFill/>
        </p:spPr>
        <p:txBody>
          <a:bodyPr wrap="none" rtlCol="0">
            <a:spAutoFit/>
          </a:bodyPr>
          <a:lstStyle/>
          <a:p>
            <a:r>
              <a:rPr lang="de-DE">
                <a:solidFill>
                  <a:schemeClr val="accent1"/>
                </a:solidFill>
              </a:rPr>
              <a:t>Aufenthaltserlaubnis</a:t>
            </a:r>
          </a:p>
        </p:txBody>
      </p:sp>
      <p:sp>
        <p:nvSpPr>
          <p:cNvPr id="60" name="Textfeld 59">
            <a:extLst>
              <a:ext uri="{FF2B5EF4-FFF2-40B4-BE49-F238E27FC236}">
                <a16:creationId xmlns:a16="http://schemas.microsoft.com/office/drawing/2014/main" id="{B90AFAFC-EFC2-5A6D-F614-21452209AEFD}"/>
              </a:ext>
            </a:extLst>
          </p:cNvPr>
          <p:cNvSpPr txBox="1"/>
          <p:nvPr/>
        </p:nvSpPr>
        <p:spPr>
          <a:xfrm>
            <a:off x="137850" y="5252719"/>
            <a:ext cx="2324550" cy="985281"/>
          </a:xfrm>
          <a:prstGeom prst="rect">
            <a:avLst/>
          </a:prstGeom>
          <a:solidFill>
            <a:srgbClr val="E7EAEF"/>
          </a:solidFill>
        </p:spPr>
        <p:txBody>
          <a:bodyPr wrap="square" anchor="b">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sz="1400" b="0" i="0" u="none" strike="noStrike" kern="1200" cap="none" spc="0" normalizeH="0" baseline="0" noProof="0">
                <a:ln>
                  <a:noFill/>
                </a:ln>
                <a:solidFill>
                  <a:schemeClr val="accent1"/>
                </a:solidFill>
                <a:effectLst/>
                <a:uLnTx/>
                <a:uFillTx/>
                <a:latin typeface="Calibri" panose="020F0502020204030204" pitchFamily="34" charset="0"/>
                <a:ea typeface="+mn-ea"/>
                <a:cs typeface="Arial" panose="020B0604020202020204" pitchFamily="34" charset="0"/>
                <a:hlinkClick r:id="" action="ppaction://noaction">
                  <a:extLst>
                    <a:ext uri="{A12FA001-AC4F-418D-AE19-62706E023703}">
                      <ahyp:hlinkClr xmlns:ahyp="http://schemas.microsoft.com/office/drawing/2018/hyperlinkcolor" val="tx"/>
                    </a:ext>
                  </a:extLst>
                </a:hlinkClick>
              </a:rPr>
              <a:t>Kurzübersicht Aufenthaltspapiere: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sz="1400" b="0" i="0" u="none" strike="noStrike" kern="1200" cap="none" spc="0" normalizeH="0" baseline="0" noProof="0">
                <a:ln>
                  <a:noFill/>
                </a:ln>
                <a:solidFill>
                  <a:schemeClr val="accent1"/>
                </a:solidFill>
                <a:effectLst/>
                <a:uLnTx/>
                <a:uFillTx/>
                <a:latin typeface="Calibri" panose="020F0502020204030204" pitchFamily="34" charset="0"/>
                <a:ea typeface="+mn-ea"/>
                <a:cs typeface="Arial" panose="020B0604020202020204" pitchFamily="34" charset="0"/>
                <a:hlinkClick r:id="" action="ppaction://noaction">
                  <a:extLst>
                    <a:ext uri="{A12FA001-AC4F-418D-AE19-62706E023703}">
                      <ahyp:hlinkClr xmlns:ahyp="http://schemas.microsoft.com/office/drawing/2018/hyperlinkcolor" val="tx"/>
                    </a:ext>
                  </a:extLst>
                </a:hlinkClick>
              </a:rPr>
              <a:t>Wo steht, ob jemand arbeiten darf?</a:t>
            </a:r>
            <a:endParaRPr kumimoji="0" lang="de-DE" sz="1050" b="0" i="1" u="none" strike="noStrike" kern="1200" cap="none" spc="0" normalizeH="0" baseline="0" noProof="0">
              <a:ln>
                <a:noFill/>
              </a:ln>
              <a:solidFill>
                <a:schemeClr val="accent1"/>
              </a:solidFill>
              <a:effectLst/>
              <a:uLnTx/>
              <a:uFillTx/>
              <a:latin typeface="Calibri" panose="020F0502020204030204" pitchFamily="34" charset="0"/>
              <a:ea typeface="+mn-ea"/>
              <a:cs typeface="Arial" panose="020B0604020202020204" pitchFamily="34" charset="0"/>
              <a:hlinkClick r:id="rId8">
                <a:extLst>
                  <a:ext uri="{A12FA001-AC4F-418D-AE19-62706E023703}">
                    <ahyp:hlinkClr xmlns:ahyp="http://schemas.microsoft.com/office/drawing/2018/hyperlinkcolor" val="tx"/>
                  </a:ext>
                </a:extLst>
              </a:hlinkClick>
            </a:endParaRPr>
          </a:p>
        </p:txBody>
      </p:sp>
      <p:pic>
        <p:nvPicPr>
          <p:cNvPr id="61" name="Grafik 60">
            <a:extLst>
              <a:ext uri="{FF2B5EF4-FFF2-40B4-BE49-F238E27FC236}">
                <a16:creationId xmlns:a16="http://schemas.microsoft.com/office/drawing/2014/main" id="{D9313EEC-3A46-AF50-4C51-8D632B650C2E}"/>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2144919" y="5990824"/>
            <a:ext cx="419819" cy="419819"/>
          </a:xfrm>
          <a:prstGeom prst="rect">
            <a:avLst/>
          </a:prstGeom>
        </p:spPr>
      </p:pic>
    </p:spTree>
    <p:extLst>
      <p:ext uri="{BB962C8B-B14F-4D97-AF65-F5344CB8AC3E}">
        <p14:creationId xmlns:p14="http://schemas.microsoft.com/office/powerpoint/2010/main" val="26695301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Webinar">
            <a:hlinkClick r:id="rId3"/>
            <a:extLst>
              <a:ext uri="{FF2B5EF4-FFF2-40B4-BE49-F238E27FC236}">
                <a16:creationId xmlns:a16="http://schemas.microsoft.com/office/drawing/2014/main" id="{F1E74F0D-21D7-AF40-F3B9-476EC780D77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0375" r="82477"/>
          <a:stretch/>
        </p:blipFill>
        <p:spPr bwMode="auto">
          <a:xfrm>
            <a:off x="2861892" y="2263185"/>
            <a:ext cx="2304912" cy="3334399"/>
          </a:xfrm>
          <a:prstGeom prst="rect">
            <a:avLst/>
          </a:prstGeom>
          <a:noFill/>
          <a:extLst>
            <a:ext uri="{909E8E84-426E-40DD-AFC4-6F175D3DCCD1}">
              <a14:hiddenFill xmlns:a14="http://schemas.microsoft.com/office/drawing/2010/main">
                <a:solidFill>
                  <a:srgbClr val="FFFFFF"/>
                </a:solidFill>
              </a14:hiddenFill>
            </a:ext>
          </a:extLst>
        </p:spPr>
      </p:pic>
      <p:sp>
        <p:nvSpPr>
          <p:cNvPr id="8" name="Foliennummernplatzhalter 7">
            <a:extLst>
              <a:ext uri="{FF2B5EF4-FFF2-40B4-BE49-F238E27FC236}">
                <a16:creationId xmlns:a16="http://schemas.microsoft.com/office/drawing/2014/main" id="{E12BFE00-8DE9-4B1A-AEC7-CF9DC3E4B6FF}"/>
              </a:ext>
            </a:extLst>
          </p:cNvPr>
          <p:cNvSpPr>
            <a:spLocks noGrp="1"/>
          </p:cNvSpPr>
          <p:nvPr>
            <p:ph type="sldNum" sz="quarter" idx="19"/>
          </p:nvPr>
        </p:nvSpPr>
        <p:spPr>
          <a:xfrm>
            <a:off x="869950" y="6303963"/>
            <a:ext cx="973138" cy="252412"/>
          </a:xfrm>
          <a:prstGeom prst="rect">
            <a:avLst/>
          </a:prstGeom>
        </p:spPr>
        <p:txBody>
          <a:bodyPr vert="horz" wrap="square" lIns="0" tIns="45720" rIns="91440" bIns="45720" numCol="1" anchor="t" anchorCtr="0" compatLnSpc="1">
            <a:prstTxWarp prst="textNoShape">
              <a:avLst/>
            </a:prstTxWarp>
          </a:bodyPr>
          <a:lstStyle>
            <a:defPPr>
              <a:defRPr lang="en-US"/>
            </a:defPPr>
            <a:lvl1pPr algn="l" rtl="0" eaLnBrk="1" fontAlgn="base" hangingPunct="1">
              <a:spcBef>
                <a:spcPct val="0"/>
              </a:spcBef>
              <a:spcAft>
                <a:spcPct val="0"/>
              </a:spcAft>
              <a:defRPr sz="900" kern="1200">
                <a:solidFill>
                  <a:srgbClr val="898989"/>
                </a:solidFill>
                <a:latin typeface="Calibri Light" panose="020F03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FFAEBCBB-E7FC-4409-8BE1-A99B1D5814D0}" type="slidenum">
              <a:rPr lang="en-US" altLang="de-DE" smtClean="0"/>
              <a:pPr>
                <a:defRPr/>
              </a:pPr>
              <a:t>12</a:t>
            </a:fld>
            <a:endParaRPr lang="en-US" altLang="de-DE"/>
          </a:p>
        </p:txBody>
      </p:sp>
      <p:sp>
        <p:nvSpPr>
          <p:cNvPr id="4" name="Textfeld 3">
            <a:extLst>
              <a:ext uri="{FF2B5EF4-FFF2-40B4-BE49-F238E27FC236}">
                <a16:creationId xmlns:a16="http://schemas.microsoft.com/office/drawing/2014/main" id="{4FAA0AA1-3130-4EA1-9925-EBF691831093}"/>
              </a:ext>
            </a:extLst>
          </p:cNvPr>
          <p:cNvSpPr txBox="1"/>
          <p:nvPr/>
        </p:nvSpPr>
        <p:spPr>
          <a:xfrm>
            <a:off x="3107184" y="787452"/>
            <a:ext cx="6196077" cy="830997"/>
          </a:xfrm>
          <a:prstGeom prst="rect">
            <a:avLst/>
          </a:prstGeom>
          <a:noFill/>
        </p:spPr>
        <p:txBody>
          <a:bodyPr wrap="square" rtlCol="0">
            <a:spAutoFit/>
          </a:bodyPr>
          <a:lstStyle/>
          <a:p>
            <a:pPr>
              <a:spcAft>
                <a:spcPts val="600"/>
              </a:spcAft>
            </a:pPr>
            <a:r>
              <a:rPr lang="de-DE" sz="4800" dirty="0">
                <a:solidFill>
                  <a:srgbClr val="004577"/>
                </a:solidFill>
              </a:rPr>
              <a:t>Haben Sie </a:t>
            </a:r>
            <a:r>
              <a:rPr lang="de-DE" sz="4800" dirty="0">
                <a:solidFill>
                  <a:srgbClr val="EC7178"/>
                </a:solidFill>
              </a:rPr>
              <a:t>Fragen</a:t>
            </a:r>
            <a:r>
              <a:rPr lang="de-DE" sz="4800" dirty="0">
                <a:solidFill>
                  <a:srgbClr val="004577"/>
                </a:solidFill>
              </a:rPr>
              <a:t>?</a:t>
            </a:r>
          </a:p>
        </p:txBody>
      </p:sp>
      <p:sp>
        <p:nvSpPr>
          <p:cNvPr id="9" name="Textfeld 8">
            <a:extLst>
              <a:ext uri="{FF2B5EF4-FFF2-40B4-BE49-F238E27FC236}">
                <a16:creationId xmlns:a16="http://schemas.microsoft.com/office/drawing/2014/main" id="{DF31EB6C-9E8D-42B3-1767-848F930C26E7}"/>
              </a:ext>
            </a:extLst>
          </p:cNvPr>
          <p:cNvSpPr txBox="1"/>
          <p:nvPr/>
        </p:nvSpPr>
        <p:spPr>
          <a:xfrm>
            <a:off x="5308848" y="3256975"/>
            <a:ext cx="6668072" cy="3046988"/>
          </a:xfrm>
          <a:prstGeom prst="rect">
            <a:avLst/>
          </a:prstGeom>
          <a:noFill/>
        </p:spPr>
        <p:txBody>
          <a:bodyPr wrap="square" rtlCol="0">
            <a:spAutoFit/>
          </a:bodyPr>
          <a:lstStyle/>
          <a:p>
            <a:pPr>
              <a:spcAft>
                <a:spcPts val="600"/>
              </a:spcAft>
            </a:pPr>
            <a:r>
              <a:rPr lang="de-DE" sz="4800" dirty="0">
                <a:solidFill>
                  <a:srgbClr val="004577"/>
                </a:solidFill>
              </a:rPr>
              <a:t>Welche </a:t>
            </a:r>
            <a:r>
              <a:rPr lang="de-DE" sz="4800" dirty="0">
                <a:solidFill>
                  <a:srgbClr val="EC646B"/>
                </a:solidFill>
              </a:rPr>
              <a:t>Erfahrungen</a:t>
            </a:r>
            <a:r>
              <a:rPr lang="de-DE" sz="4800" dirty="0">
                <a:solidFill>
                  <a:srgbClr val="004577"/>
                </a:solidFill>
              </a:rPr>
              <a:t> haben Sie beim Recruiting von Geflüchteten gemacht?</a:t>
            </a:r>
          </a:p>
        </p:txBody>
      </p:sp>
    </p:spTree>
    <p:extLst>
      <p:ext uri="{BB962C8B-B14F-4D97-AF65-F5344CB8AC3E}">
        <p14:creationId xmlns:p14="http://schemas.microsoft.com/office/powerpoint/2010/main" val="15217064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el 1">
            <a:extLst>
              <a:ext uri="{FF2B5EF4-FFF2-40B4-BE49-F238E27FC236}">
                <a16:creationId xmlns:a16="http://schemas.microsoft.com/office/drawing/2014/main" id="{E1621A84-A30E-4696-B42F-0CFFFAEA5D27}"/>
              </a:ext>
            </a:extLst>
          </p:cNvPr>
          <p:cNvSpPr>
            <a:spLocks noGrp="1"/>
          </p:cNvSpPr>
          <p:nvPr>
            <p:ph type="ctrTitle"/>
          </p:nvPr>
        </p:nvSpPr>
        <p:spPr>
          <a:xfrm>
            <a:off x="3124200" y="441325"/>
            <a:ext cx="7693025" cy="1073150"/>
          </a:xfrm>
        </p:spPr>
        <p:txBody>
          <a:bodyPr/>
          <a:lstStyle/>
          <a:p>
            <a:r>
              <a:rPr lang="de-DE" altLang="de-DE" sz="7200"/>
              <a:t>FRAGEN?</a:t>
            </a:r>
          </a:p>
        </p:txBody>
      </p:sp>
      <p:sp>
        <p:nvSpPr>
          <p:cNvPr id="64515" name="Titel 1">
            <a:extLst>
              <a:ext uri="{FF2B5EF4-FFF2-40B4-BE49-F238E27FC236}">
                <a16:creationId xmlns:a16="http://schemas.microsoft.com/office/drawing/2014/main" id="{B74216FD-5CFF-4B70-A7C4-0995C00C93D1}"/>
              </a:ext>
            </a:extLst>
          </p:cNvPr>
          <p:cNvSpPr txBox="1">
            <a:spLocks/>
          </p:cNvSpPr>
          <p:nvPr/>
        </p:nvSpPr>
        <p:spPr bwMode="auto">
          <a:xfrm>
            <a:off x="3124200" y="1715242"/>
            <a:ext cx="8551863" cy="107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lstStyle>
            <a:lvl1pPr>
              <a:lnSpc>
                <a:spcPct val="90000"/>
              </a:lnSpc>
              <a:spcBef>
                <a:spcPts val="1000"/>
              </a:spcBef>
              <a:buFont typeface="Arial" panose="020B0604020202020204" pitchFamily="34" charset="0"/>
              <a:buChar char="•"/>
              <a:defRPr sz="900">
                <a:solidFill>
                  <a:srgbClr val="898989"/>
                </a:solidFill>
                <a:latin typeface="Calibri Light" panose="020F0302020204030204" pitchFamily="34" charset="0"/>
              </a:defRPr>
            </a:lvl1pPr>
            <a:lvl2pPr marL="6858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ts val="4300"/>
              </a:lnSpc>
              <a:spcBef>
                <a:spcPct val="0"/>
              </a:spcBef>
              <a:buFontTx/>
              <a:buNone/>
            </a:pPr>
            <a:r>
              <a:rPr lang="de-DE" altLang="de-DE" sz="2800">
                <a:solidFill>
                  <a:schemeClr val="accent1"/>
                </a:solidFill>
              </a:rPr>
              <a:t>Das </a:t>
            </a:r>
            <a:r>
              <a:rPr lang="de-DE" altLang="de-DE" sz="2800" b="1">
                <a:solidFill>
                  <a:schemeClr val="accent1"/>
                </a:solidFill>
              </a:rPr>
              <a:t>NETZWERK Unternehmen </a:t>
            </a:r>
            <a:r>
              <a:rPr lang="de-DE" altLang="de-DE" sz="2800" b="1">
                <a:solidFill>
                  <a:schemeClr val="accent2"/>
                </a:solidFill>
              </a:rPr>
              <a:t>integrieren</a:t>
            </a:r>
            <a:r>
              <a:rPr lang="de-DE" altLang="de-DE" sz="2800" b="1">
                <a:solidFill>
                  <a:schemeClr val="accent1"/>
                </a:solidFill>
              </a:rPr>
              <a:t> Flüchtlinge</a:t>
            </a:r>
            <a:r>
              <a:rPr lang="de-DE" altLang="de-DE" sz="2800">
                <a:solidFill>
                  <a:schemeClr val="accent1"/>
                </a:solidFill>
              </a:rPr>
              <a:t> </a:t>
            </a:r>
            <a:br>
              <a:rPr lang="de-DE" altLang="de-DE" sz="2800">
                <a:solidFill>
                  <a:schemeClr val="accent1"/>
                </a:solidFill>
              </a:rPr>
            </a:br>
            <a:r>
              <a:rPr lang="de-DE" altLang="de-DE" sz="2800">
                <a:solidFill>
                  <a:schemeClr val="accent1"/>
                </a:solidFill>
              </a:rPr>
              <a:t>ist zu erreichen:</a:t>
            </a:r>
          </a:p>
        </p:txBody>
      </p:sp>
      <p:grpSp>
        <p:nvGrpSpPr>
          <p:cNvPr id="18" name="Gruppieren 17">
            <a:extLst>
              <a:ext uri="{FF2B5EF4-FFF2-40B4-BE49-F238E27FC236}">
                <a16:creationId xmlns:a16="http://schemas.microsoft.com/office/drawing/2014/main" id="{57E06D5E-A70C-A1FA-BB15-6947AE5DEF35}"/>
              </a:ext>
            </a:extLst>
          </p:cNvPr>
          <p:cNvGrpSpPr/>
          <p:nvPr/>
        </p:nvGrpSpPr>
        <p:grpSpPr>
          <a:xfrm>
            <a:off x="4407919" y="2840760"/>
            <a:ext cx="5935545" cy="1534260"/>
            <a:chOff x="4407919" y="2840760"/>
            <a:chExt cx="5935545" cy="1534260"/>
          </a:xfrm>
        </p:grpSpPr>
        <p:sp>
          <p:nvSpPr>
            <p:cNvPr id="7" name="Rechteck 6">
              <a:extLst>
                <a:ext uri="{FF2B5EF4-FFF2-40B4-BE49-F238E27FC236}">
                  <a16:creationId xmlns:a16="http://schemas.microsoft.com/office/drawing/2014/main" id="{54743CE9-F6F0-4707-ACC8-5DF59B9D1B48}"/>
                </a:ext>
              </a:extLst>
            </p:cNvPr>
            <p:cNvSpPr/>
            <p:nvPr/>
          </p:nvSpPr>
          <p:spPr>
            <a:xfrm rot="18902931">
              <a:off x="5052193" y="3005080"/>
              <a:ext cx="63500" cy="1939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Rechteck 30">
              <a:extLst>
                <a:ext uri="{FF2B5EF4-FFF2-40B4-BE49-F238E27FC236}">
                  <a16:creationId xmlns:a16="http://schemas.microsoft.com/office/drawing/2014/main" id="{DCAAB188-CD3A-4E9B-88F0-77BABFE78F0A}"/>
                </a:ext>
              </a:extLst>
            </p:cNvPr>
            <p:cNvSpPr/>
            <p:nvPr/>
          </p:nvSpPr>
          <p:spPr>
            <a:xfrm rot="18902931">
              <a:off x="5364654" y="3356919"/>
              <a:ext cx="63500" cy="1939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6" name="Gruppieren 15">
              <a:extLst>
                <a:ext uri="{FF2B5EF4-FFF2-40B4-BE49-F238E27FC236}">
                  <a16:creationId xmlns:a16="http://schemas.microsoft.com/office/drawing/2014/main" id="{E9DE283B-E138-7D9D-223C-15E3686DCA86}"/>
                </a:ext>
              </a:extLst>
            </p:cNvPr>
            <p:cNvGrpSpPr/>
            <p:nvPr/>
          </p:nvGrpSpPr>
          <p:grpSpPr>
            <a:xfrm>
              <a:off x="4407919" y="2840760"/>
              <a:ext cx="5935545" cy="1534260"/>
              <a:chOff x="4407919" y="2840760"/>
              <a:chExt cx="5935545" cy="1534260"/>
            </a:xfrm>
          </p:grpSpPr>
          <p:sp>
            <p:nvSpPr>
              <p:cNvPr id="29" name="Rechteck 28">
                <a:extLst>
                  <a:ext uri="{FF2B5EF4-FFF2-40B4-BE49-F238E27FC236}">
                    <a16:creationId xmlns:a16="http://schemas.microsoft.com/office/drawing/2014/main" id="{4D1F16C7-3917-450C-A4D9-61DFC2AE8FC0}"/>
                  </a:ext>
                </a:extLst>
              </p:cNvPr>
              <p:cNvSpPr/>
              <p:nvPr/>
            </p:nvSpPr>
            <p:spPr>
              <a:xfrm>
                <a:off x="9422933" y="3076244"/>
                <a:ext cx="560854" cy="368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5" name="Gruppieren 14">
                <a:extLst>
                  <a:ext uri="{FF2B5EF4-FFF2-40B4-BE49-F238E27FC236}">
                    <a16:creationId xmlns:a16="http://schemas.microsoft.com/office/drawing/2014/main" id="{87D9A9DF-85E9-7359-E4B2-E90A952D06CE}"/>
                  </a:ext>
                </a:extLst>
              </p:cNvPr>
              <p:cNvGrpSpPr/>
              <p:nvPr/>
            </p:nvGrpSpPr>
            <p:grpSpPr>
              <a:xfrm>
                <a:off x="4407919" y="2840760"/>
                <a:ext cx="5935545" cy="1534260"/>
                <a:chOff x="4407919" y="2840760"/>
                <a:chExt cx="5935545" cy="1534260"/>
              </a:xfrm>
            </p:grpSpPr>
            <p:sp>
              <p:nvSpPr>
                <p:cNvPr id="5" name="Rechteck 4">
                  <a:extLst>
                    <a:ext uri="{FF2B5EF4-FFF2-40B4-BE49-F238E27FC236}">
                      <a16:creationId xmlns:a16="http://schemas.microsoft.com/office/drawing/2014/main" id="{EBB35A66-50BA-4433-B51B-DBF1293F25BB}"/>
                    </a:ext>
                  </a:extLst>
                </p:cNvPr>
                <p:cNvSpPr/>
                <p:nvPr/>
              </p:nvSpPr>
              <p:spPr>
                <a:xfrm>
                  <a:off x="7107200" y="3113016"/>
                  <a:ext cx="560854" cy="368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6" name="Gruppieren 5">
                  <a:extLst>
                    <a:ext uri="{FF2B5EF4-FFF2-40B4-BE49-F238E27FC236}">
                      <a16:creationId xmlns:a16="http://schemas.microsoft.com/office/drawing/2014/main" id="{1C95803C-ADD9-4D4D-92DC-9CB0C23607BA}"/>
                    </a:ext>
                  </a:extLst>
                </p:cNvPr>
                <p:cNvGrpSpPr/>
                <p:nvPr/>
              </p:nvGrpSpPr>
              <p:grpSpPr>
                <a:xfrm>
                  <a:off x="4407919" y="2840760"/>
                  <a:ext cx="5935545" cy="1534260"/>
                  <a:chOff x="4389389" y="2292355"/>
                  <a:chExt cx="5935545" cy="1534260"/>
                </a:xfrm>
              </p:grpSpPr>
              <p:pic>
                <p:nvPicPr>
                  <p:cNvPr id="64526" name="Grafik 22" descr="Hörer">
                    <a:extLst>
                      <a:ext uri="{FF2B5EF4-FFF2-40B4-BE49-F238E27FC236}">
                        <a16:creationId xmlns:a16="http://schemas.microsoft.com/office/drawing/2014/main" id="{C9EAB4DB-01E8-4877-AE0C-88B650B50A3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78738" y="2417768"/>
                    <a:ext cx="661988"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7" name="Grafik 23" descr="Umschlag">
                    <a:extLst>
                      <a:ext uri="{FF2B5EF4-FFF2-40B4-BE49-F238E27FC236}">
                        <a16:creationId xmlns:a16="http://schemas.microsoft.com/office/drawing/2014/main" id="{DE875F66-AA8C-480F-94FD-676475D4299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019847" y="2393955"/>
                    <a:ext cx="71755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28" name="Textfeld 24">
                    <a:extLst>
                      <a:ext uri="{FF2B5EF4-FFF2-40B4-BE49-F238E27FC236}">
                        <a16:creationId xmlns:a16="http://schemas.microsoft.com/office/drawing/2014/main" id="{09AABD77-977A-4875-8E09-0C1BAC85A3DC}"/>
                      </a:ext>
                    </a:extLst>
                  </p:cNvPr>
                  <p:cNvSpPr txBox="1">
                    <a:spLocks noChangeArrowheads="1"/>
                  </p:cNvSpPr>
                  <p:nvPr/>
                </p:nvSpPr>
                <p:spPr bwMode="auto">
                  <a:xfrm>
                    <a:off x="4389389" y="3073405"/>
                    <a:ext cx="16454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900">
                        <a:solidFill>
                          <a:srgbClr val="898989"/>
                        </a:solidFill>
                        <a:latin typeface="Calibri Light" panose="020F0302020204030204" pitchFamily="34" charset="0"/>
                      </a:defRPr>
                    </a:lvl1pPr>
                    <a:lvl2pPr marL="742950" indent="-28575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de-DE" altLang="de-DE" sz="1600">
                        <a:solidFill>
                          <a:schemeClr val="tx1"/>
                        </a:solidFill>
                        <a:latin typeface="Calibri" panose="020F0502020204030204" pitchFamily="34" charset="0"/>
                      </a:rPr>
                      <a:t>am Telefon unter </a:t>
                    </a:r>
                  </a:p>
                  <a:p>
                    <a:pPr algn="ctr">
                      <a:lnSpc>
                        <a:spcPct val="100000"/>
                      </a:lnSpc>
                      <a:spcBef>
                        <a:spcPct val="0"/>
                      </a:spcBef>
                      <a:buFontTx/>
                      <a:buNone/>
                    </a:pPr>
                    <a:r>
                      <a:rPr lang="de-DE" altLang="de-DE" sz="1600">
                        <a:solidFill>
                          <a:srgbClr val="EC646B"/>
                        </a:solidFill>
                        <a:latin typeface="Calibri" panose="020F0502020204030204" pitchFamily="34" charset="0"/>
                      </a:rPr>
                      <a:t>030/20308-6550</a:t>
                    </a:r>
                  </a:p>
                </p:txBody>
              </p:sp>
              <p:sp>
                <p:nvSpPr>
                  <p:cNvPr id="64529" name="Textfeld 26">
                    <a:extLst>
                      <a:ext uri="{FF2B5EF4-FFF2-40B4-BE49-F238E27FC236}">
                        <a16:creationId xmlns:a16="http://schemas.microsoft.com/office/drawing/2014/main" id="{1E39B3D8-618E-44EF-BEE8-9BB4C734B5AC}"/>
                      </a:ext>
                    </a:extLst>
                  </p:cNvPr>
                  <p:cNvSpPr txBox="1">
                    <a:spLocks noChangeArrowheads="1"/>
                  </p:cNvSpPr>
                  <p:nvPr/>
                </p:nvSpPr>
                <p:spPr bwMode="auto">
                  <a:xfrm>
                    <a:off x="6182182" y="2995618"/>
                    <a:ext cx="240399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900">
                        <a:solidFill>
                          <a:srgbClr val="898989"/>
                        </a:solidFill>
                        <a:latin typeface="Calibri Light" panose="020F0302020204030204" pitchFamily="34" charset="0"/>
                      </a:defRPr>
                    </a:lvl1pPr>
                    <a:lvl2pPr marL="742950" indent="-28575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de-DE" altLang="de-DE" sz="1600">
                        <a:solidFill>
                          <a:schemeClr val="tx1"/>
                        </a:solidFill>
                        <a:latin typeface="Calibri" panose="020F0502020204030204" pitchFamily="34" charset="0"/>
                      </a:rPr>
                      <a:t>per Mail unter </a:t>
                    </a:r>
                  </a:p>
                  <a:p>
                    <a:pPr algn="ctr">
                      <a:lnSpc>
                        <a:spcPct val="100000"/>
                      </a:lnSpc>
                      <a:spcBef>
                        <a:spcPct val="0"/>
                      </a:spcBef>
                      <a:buFontTx/>
                      <a:buNone/>
                    </a:pPr>
                    <a:r>
                      <a:rPr lang="de-DE" altLang="de-DE" sz="1600" err="1">
                        <a:solidFill>
                          <a:srgbClr val="EC646B"/>
                        </a:solidFill>
                        <a:latin typeface="Calibri" panose="020F0502020204030204" pitchFamily="34" charset="0"/>
                      </a:rPr>
                      <a:t>info@unternehmen</a:t>
                    </a:r>
                    <a:r>
                      <a:rPr lang="de-DE" altLang="de-DE" sz="1600">
                        <a:solidFill>
                          <a:srgbClr val="EC646B"/>
                        </a:solidFill>
                        <a:latin typeface="Calibri" panose="020F0502020204030204" pitchFamily="34" charset="0"/>
                      </a:rPr>
                      <a:t>-</a:t>
                    </a:r>
                  </a:p>
                  <a:p>
                    <a:pPr algn="ctr">
                      <a:lnSpc>
                        <a:spcPct val="100000"/>
                      </a:lnSpc>
                      <a:spcBef>
                        <a:spcPct val="0"/>
                      </a:spcBef>
                      <a:buFontTx/>
                      <a:buNone/>
                    </a:pPr>
                    <a:r>
                      <a:rPr lang="de-DE" altLang="de-DE" sz="1600">
                        <a:solidFill>
                          <a:srgbClr val="EC646B"/>
                        </a:solidFill>
                        <a:latin typeface="Calibri" panose="020F0502020204030204" pitchFamily="34" charset="0"/>
                      </a:rPr>
                      <a:t>integrieren-fluechtlinge.de</a:t>
                    </a:r>
                    <a:endParaRPr lang="de-DE" altLang="de-DE" sz="1400">
                      <a:solidFill>
                        <a:srgbClr val="EC646B"/>
                      </a:solidFill>
                      <a:latin typeface="Calibri" panose="020F0502020204030204" pitchFamily="34" charset="0"/>
                    </a:endParaRPr>
                  </a:p>
                </p:txBody>
              </p:sp>
              <p:pic>
                <p:nvPicPr>
                  <p:cNvPr id="64532" name="Grafik 5" descr="Internet">
                    <a:extLst>
                      <a:ext uri="{FF2B5EF4-FFF2-40B4-BE49-F238E27FC236}">
                        <a16:creationId xmlns:a16="http://schemas.microsoft.com/office/drawing/2014/main" id="{C434989B-B299-4E27-A694-6A09E45F865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227630" y="2292355"/>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33" name="Textfeld 31">
                    <a:extLst>
                      <a:ext uri="{FF2B5EF4-FFF2-40B4-BE49-F238E27FC236}">
                        <a16:creationId xmlns:a16="http://schemas.microsoft.com/office/drawing/2014/main" id="{95BEBF47-067D-4633-A30B-960585521A2D}"/>
                      </a:ext>
                    </a:extLst>
                  </p:cNvPr>
                  <p:cNvSpPr txBox="1">
                    <a:spLocks noChangeArrowheads="1"/>
                  </p:cNvSpPr>
                  <p:nvPr/>
                </p:nvSpPr>
                <p:spPr bwMode="auto">
                  <a:xfrm>
                    <a:off x="9046314" y="3073405"/>
                    <a:ext cx="127862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900">
                        <a:solidFill>
                          <a:srgbClr val="898989"/>
                        </a:solidFill>
                        <a:latin typeface="Calibri Light" panose="020F0302020204030204" pitchFamily="34" charset="0"/>
                      </a:defRPr>
                    </a:lvl1pPr>
                    <a:lvl2pPr marL="742950" indent="-28575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de-DE" altLang="de-DE" sz="1600">
                        <a:solidFill>
                          <a:schemeClr val="tx1"/>
                        </a:solidFill>
                        <a:latin typeface="Calibri" panose="020F0502020204030204" pitchFamily="34" charset="0"/>
                      </a:rPr>
                      <a:t>Online unter </a:t>
                    </a:r>
                  </a:p>
                  <a:p>
                    <a:pPr algn="ctr">
                      <a:lnSpc>
                        <a:spcPct val="100000"/>
                      </a:lnSpc>
                      <a:spcBef>
                        <a:spcPct val="0"/>
                      </a:spcBef>
                      <a:buFontTx/>
                      <a:buNone/>
                    </a:pPr>
                    <a:r>
                      <a:rPr lang="de-DE" altLang="de-DE" sz="1600" u="sng">
                        <a:solidFill>
                          <a:srgbClr val="EC646B"/>
                        </a:solidFill>
                        <a:latin typeface="Calibri" panose="020F0502020204030204" pitchFamily="34" charset="0"/>
                      </a:rPr>
                      <a:t>www.nuif.de</a:t>
                    </a:r>
                  </a:p>
                </p:txBody>
              </p:sp>
            </p:grpSp>
          </p:grpSp>
        </p:grpSp>
      </p:grpSp>
      <p:sp>
        <p:nvSpPr>
          <p:cNvPr id="26" name="Foliennummernplatzhalter 3">
            <a:extLst>
              <a:ext uri="{FF2B5EF4-FFF2-40B4-BE49-F238E27FC236}">
                <a16:creationId xmlns:a16="http://schemas.microsoft.com/office/drawing/2014/main" id="{52850C67-1E6C-4A76-BBE8-0B4768070A46}"/>
              </a:ext>
            </a:extLst>
          </p:cNvPr>
          <p:cNvSpPr txBox="1">
            <a:spLocks noChangeArrowheads="1"/>
          </p:cNvSpPr>
          <p:nvPr/>
        </p:nvSpPr>
        <p:spPr bwMode="auto">
          <a:xfrm>
            <a:off x="869950" y="6303963"/>
            <a:ext cx="973138" cy="2524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91440" bIns="45720" rtlCol="0" anchor="t"/>
          <a:lstStyle>
            <a:defPPr>
              <a:defRPr lang="en-US"/>
            </a:defPPr>
            <a:lvl1pPr algn="l" rtl="0" eaLnBrk="1" fontAlgn="auto" hangingPunct="1">
              <a:lnSpc>
                <a:spcPct val="90000"/>
              </a:lnSpc>
              <a:spcBef>
                <a:spcPts val="1000"/>
              </a:spcBef>
              <a:spcAft>
                <a:spcPts val="0"/>
              </a:spcAft>
              <a:buFont typeface="Arial" panose="020B0604020202020204" pitchFamily="34" charset="0"/>
              <a:buChar char="•"/>
              <a:defRPr lang="en-US" sz="900" kern="1200">
                <a:solidFill>
                  <a:srgbClr val="898989"/>
                </a:solidFill>
                <a:latin typeface="Calibri Light" panose="020F0302020204030204" pitchFamily="34" charset="0"/>
                <a:ea typeface="+mn-ea"/>
                <a:cs typeface="+mn-cs"/>
              </a:defRPr>
            </a:lvl1pPr>
            <a:lvl2pPr marL="742950" indent="-28575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5pPr>
            <a:lvl6pPr marL="2514600" indent="-228600" algn="l" defTabSz="9144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6pPr>
            <a:lvl7pPr marL="2971800" indent="-228600" algn="l" defTabSz="9144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7pPr>
            <a:lvl8pPr marL="3429000" indent="-228600" algn="l" defTabSz="9144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8pPr>
            <a:lvl9pPr marL="3886200" indent="-228600" algn="l" defTabSz="9144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9pPr>
          </a:lstStyle>
          <a:p>
            <a:pPr>
              <a:lnSpc>
                <a:spcPct val="100000"/>
              </a:lnSpc>
              <a:spcBef>
                <a:spcPct val="0"/>
              </a:spcBef>
              <a:buFontTx/>
              <a:buNone/>
            </a:pPr>
            <a:fld id="{F7DE690D-EF3A-4E8C-8D6A-F92905D05828}" type="slidenum">
              <a:rPr lang="de-DE" altLang="de-DE" smtClean="0"/>
              <a:pPr>
                <a:lnSpc>
                  <a:spcPct val="100000"/>
                </a:lnSpc>
                <a:spcBef>
                  <a:spcPct val="0"/>
                </a:spcBef>
                <a:buFontTx/>
                <a:buNone/>
              </a:pPr>
              <a:t>13</a:t>
            </a:fld>
            <a:endParaRPr lang="de-DE" altLang="de-DE"/>
          </a:p>
        </p:txBody>
      </p:sp>
      <p:pic>
        <p:nvPicPr>
          <p:cNvPr id="4" name="Picture 14">
            <a:extLst>
              <a:ext uri="{FF2B5EF4-FFF2-40B4-BE49-F238E27FC236}">
                <a16:creationId xmlns:a16="http://schemas.microsoft.com/office/drawing/2014/main" id="{5C3C9FBE-B9C6-241B-177D-7D823A46821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5418" t="2847" r="33346" b="-1599"/>
          <a:stretch/>
        </p:blipFill>
        <p:spPr bwMode="auto">
          <a:xfrm>
            <a:off x="7078954" y="4809610"/>
            <a:ext cx="744279" cy="15696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8">
            <a:extLst>
              <a:ext uri="{FF2B5EF4-FFF2-40B4-BE49-F238E27FC236}">
                <a16:creationId xmlns:a16="http://schemas.microsoft.com/office/drawing/2014/main" id="{908D85A0-B865-A348-A322-5AB55AF8BF13}"/>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l="27636" t="32365" r="52747" b="5604"/>
          <a:stretch/>
        </p:blipFill>
        <p:spPr bwMode="auto">
          <a:xfrm>
            <a:off x="8668011" y="4809610"/>
            <a:ext cx="744279" cy="15696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a:extLst>
              <a:ext uri="{FF2B5EF4-FFF2-40B4-BE49-F238E27FC236}">
                <a16:creationId xmlns:a16="http://schemas.microsoft.com/office/drawing/2014/main" id="{7D0D17C7-7342-B74D-C493-FEA24E05667F}"/>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l="23253" t="5810" r="49977" b="9553"/>
          <a:stretch/>
        </p:blipFill>
        <p:spPr bwMode="auto">
          <a:xfrm>
            <a:off x="3124200" y="4809610"/>
            <a:ext cx="744279" cy="15696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a:extLst>
              <a:ext uri="{FF2B5EF4-FFF2-40B4-BE49-F238E27FC236}">
                <a16:creationId xmlns:a16="http://schemas.microsoft.com/office/drawing/2014/main" id="{B38E5F03-DBBC-5B57-1635-8D00F3526776}"/>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l="29711" t="12155" r="45044" b="7481"/>
          <a:stretch/>
        </p:blipFill>
        <p:spPr bwMode="auto">
          <a:xfrm>
            <a:off x="4706100" y="4809610"/>
            <a:ext cx="739274" cy="15696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a:extLst>
              <a:ext uri="{FF2B5EF4-FFF2-40B4-BE49-F238E27FC236}">
                <a16:creationId xmlns:a16="http://schemas.microsoft.com/office/drawing/2014/main" id="{7103EC0A-7CB5-59D0-3D2C-FBBA8BE75172}"/>
              </a:ext>
            </a:extLst>
          </p:cNvPr>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l="34308" t="20545" r="44044" b="9800"/>
          <a:stretch/>
        </p:blipFill>
        <p:spPr bwMode="auto">
          <a:xfrm>
            <a:off x="6283878" y="4809610"/>
            <a:ext cx="744278" cy="15696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a:extLst>
              <a:ext uri="{FF2B5EF4-FFF2-40B4-BE49-F238E27FC236}">
                <a16:creationId xmlns:a16="http://schemas.microsoft.com/office/drawing/2014/main" id="{35E6BD74-1EC0-3D0D-B282-07659E45B961}"/>
              </a:ext>
            </a:extLst>
          </p:cNvPr>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l="24386" t="16930" r="51576" b="7062"/>
          <a:stretch/>
        </p:blipFill>
        <p:spPr bwMode="auto">
          <a:xfrm>
            <a:off x="3913017" y="4809610"/>
            <a:ext cx="744278" cy="15696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4">
            <a:extLst>
              <a:ext uri="{FF2B5EF4-FFF2-40B4-BE49-F238E27FC236}">
                <a16:creationId xmlns:a16="http://schemas.microsoft.com/office/drawing/2014/main" id="{0538F4D4-470E-5290-2635-FFC19FFCAD45}"/>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32272" r="36099"/>
          <a:stretch/>
        </p:blipFill>
        <p:spPr bwMode="auto">
          <a:xfrm>
            <a:off x="9458225" y="4809610"/>
            <a:ext cx="744279" cy="1569600"/>
          </a:xfrm>
          <a:prstGeom prst="rect">
            <a:avLst/>
          </a:prstGeom>
          <a:noFill/>
          <a:extLst>
            <a:ext uri="{909E8E84-426E-40DD-AFC4-6F175D3DCCD1}">
              <a14:hiddenFill xmlns:a14="http://schemas.microsoft.com/office/drawing/2010/main">
                <a:solidFill>
                  <a:srgbClr val="FFFFFF"/>
                </a:solidFill>
              </a14:hiddenFill>
            </a:ext>
          </a:extLst>
        </p:spPr>
      </p:pic>
      <p:pic>
        <p:nvPicPr>
          <p:cNvPr id="24" name="Grafik 23">
            <a:extLst>
              <a:ext uri="{FF2B5EF4-FFF2-40B4-BE49-F238E27FC236}">
                <a16:creationId xmlns:a16="http://schemas.microsoft.com/office/drawing/2014/main" id="{2E6F4648-EE25-48DF-85E7-CB35AD4E15EE}"/>
              </a:ext>
            </a:extLst>
          </p:cNvPr>
          <p:cNvPicPr>
            <a:picLocks noChangeAspect="1"/>
          </p:cNvPicPr>
          <p:nvPr/>
        </p:nvPicPr>
        <p:blipFill rotWithShape="1">
          <a:blip r:embed="rId13">
            <a:extLst>
              <a:ext uri="{28A0092B-C50C-407E-A947-70E740481C1C}">
                <a14:useLocalDpi xmlns:a14="http://schemas.microsoft.com/office/drawing/2010/main" val="0"/>
              </a:ext>
            </a:extLst>
          </a:blip>
          <a:srcRect l="19908" t="5795" r="53954" b="10818"/>
          <a:stretch/>
        </p:blipFill>
        <p:spPr>
          <a:xfrm>
            <a:off x="10249812" y="4809610"/>
            <a:ext cx="744279" cy="1569600"/>
          </a:xfrm>
          <a:prstGeom prst="rect">
            <a:avLst/>
          </a:prstGeom>
        </p:spPr>
      </p:pic>
      <p:pic>
        <p:nvPicPr>
          <p:cNvPr id="25" name="Grafik 24">
            <a:extLst>
              <a:ext uri="{FF2B5EF4-FFF2-40B4-BE49-F238E27FC236}">
                <a16:creationId xmlns:a16="http://schemas.microsoft.com/office/drawing/2014/main" id="{4A0F9DA0-D0E5-AC0F-EFDE-ACC6C4A71EF5}"/>
              </a:ext>
            </a:extLst>
          </p:cNvPr>
          <p:cNvPicPr>
            <a:picLocks noChangeAspect="1"/>
          </p:cNvPicPr>
          <p:nvPr/>
        </p:nvPicPr>
        <p:blipFill rotWithShape="1">
          <a:blip r:embed="rId14">
            <a:extLst>
              <a:ext uri="{28A0092B-C50C-407E-A947-70E740481C1C}">
                <a14:useLocalDpi xmlns:a14="http://schemas.microsoft.com/office/drawing/2010/main" val="0"/>
              </a:ext>
            </a:extLst>
          </a:blip>
          <a:srcRect l="19295" t="6721" r="54195" b="9461"/>
          <a:stretch/>
        </p:blipFill>
        <p:spPr>
          <a:xfrm>
            <a:off x="11041399" y="4809610"/>
            <a:ext cx="744279" cy="1569600"/>
          </a:xfrm>
          <a:prstGeom prst="rect">
            <a:avLst/>
          </a:prstGeom>
        </p:spPr>
      </p:pic>
      <p:pic>
        <p:nvPicPr>
          <p:cNvPr id="30" name="Grafik 29">
            <a:extLst>
              <a:ext uri="{FF2B5EF4-FFF2-40B4-BE49-F238E27FC236}">
                <a16:creationId xmlns:a16="http://schemas.microsoft.com/office/drawing/2014/main" id="{B4B47D12-CEEA-C988-D8D5-2A789B743461}"/>
              </a:ext>
            </a:extLst>
          </p:cNvPr>
          <p:cNvPicPr>
            <a:picLocks noChangeAspect="1"/>
          </p:cNvPicPr>
          <p:nvPr/>
        </p:nvPicPr>
        <p:blipFill rotWithShape="1">
          <a:blip r:embed="rId15">
            <a:extLst>
              <a:ext uri="{28A0092B-C50C-407E-A947-70E740481C1C}">
                <a14:useLocalDpi xmlns:a14="http://schemas.microsoft.com/office/drawing/2010/main" val="0"/>
              </a:ext>
            </a:extLst>
          </a:blip>
          <a:srcRect l="28558" t="24757" r="48336" b="4338"/>
          <a:stretch/>
        </p:blipFill>
        <p:spPr>
          <a:xfrm>
            <a:off x="5488610" y="4809610"/>
            <a:ext cx="744279" cy="1569600"/>
          </a:xfrm>
          <a:prstGeom prst="rect">
            <a:avLst/>
          </a:prstGeom>
        </p:spPr>
      </p:pic>
      <p:pic>
        <p:nvPicPr>
          <p:cNvPr id="64513" name="Grafik 64512">
            <a:extLst>
              <a:ext uri="{FF2B5EF4-FFF2-40B4-BE49-F238E27FC236}">
                <a16:creationId xmlns:a16="http://schemas.microsoft.com/office/drawing/2014/main" id="{1A200A49-D5E1-2FD9-D1A0-0946D0968D40}"/>
              </a:ext>
            </a:extLst>
          </p:cNvPr>
          <p:cNvPicPr>
            <a:picLocks noChangeAspect="1"/>
          </p:cNvPicPr>
          <p:nvPr/>
        </p:nvPicPr>
        <p:blipFill rotWithShape="1">
          <a:blip r:embed="rId16"/>
          <a:srcRect l="29933" t="3597" r="38242" b="15975"/>
          <a:stretch/>
        </p:blipFill>
        <p:spPr>
          <a:xfrm>
            <a:off x="7873504" y="4809610"/>
            <a:ext cx="744279" cy="15696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Foliennummernplatzhalter 5">
            <a:extLst>
              <a:ext uri="{FF2B5EF4-FFF2-40B4-BE49-F238E27FC236}">
                <a16:creationId xmlns:a16="http://schemas.microsoft.com/office/drawing/2014/main" id="{F0E92158-3707-42DE-B492-3D46CF70B3F3}"/>
              </a:ext>
            </a:extLst>
          </p:cNvPr>
          <p:cNvSpPr>
            <a:spLocks noGrp="1"/>
          </p:cNvSpPr>
          <p:nvPr>
            <p:ph type="sldNum" sz="quarter" idx="19"/>
          </p:nvPr>
        </p:nvSpPr>
        <p:spPr bwMode="auto">
          <a:xfrm>
            <a:off x="869950" y="6303963"/>
            <a:ext cx="973138" cy="2524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defPPr>
              <a:defRPr lang="en-US"/>
            </a:defPPr>
            <a:lvl1pPr algn="l" rtl="0" eaLnBrk="1" fontAlgn="base" hangingPunct="1">
              <a:spcBef>
                <a:spcPct val="0"/>
              </a:spcBef>
              <a:spcAft>
                <a:spcPct val="0"/>
              </a:spcAft>
              <a:defRPr sz="900" kern="1200">
                <a:solidFill>
                  <a:srgbClr val="898989"/>
                </a:solidFill>
                <a:latin typeface="Calibri Light" panose="020F03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nSpc>
                <a:spcPct val="100000"/>
              </a:lnSpc>
              <a:spcBef>
                <a:spcPct val="0"/>
              </a:spcBef>
              <a:buFontTx/>
              <a:buNone/>
              <a:defRPr/>
            </a:pPr>
            <a:fld id="{FFAEBCBB-E7FC-4409-8BE1-A99B1D5814D0}" type="slidenum">
              <a:rPr lang="en-US" altLang="de-DE" smtClean="0"/>
              <a:pPr>
                <a:lnSpc>
                  <a:spcPct val="100000"/>
                </a:lnSpc>
                <a:spcBef>
                  <a:spcPct val="0"/>
                </a:spcBef>
                <a:buFontTx/>
                <a:buNone/>
                <a:defRPr/>
              </a:pPr>
              <a:t>14</a:t>
            </a:fld>
            <a:endParaRPr lang="en-US" altLang="de-DE"/>
          </a:p>
        </p:txBody>
      </p:sp>
      <p:sp>
        <p:nvSpPr>
          <p:cNvPr id="3" name="Rechteck 2">
            <a:extLst>
              <a:ext uri="{FF2B5EF4-FFF2-40B4-BE49-F238E27FC236}">
                <a16:creationId xmlns:a16="http://schemas.microsoft.com/office/drawing/2014/main" id="{AAD6C401-E3E8-4CD6-9FAC-F509F3B2555E}"/>
              </a:ext>
            </a:extLst>
          </p:cNvPr>
          <p:cNvSpPr/>
          <p:nvPr/>
        </p:nvSpPr>
        <p:spPr>
          <a:xfrm>
            <a:off x="3124200" y="2286000"/>
            <a:ext cx="9067800" cy="15255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73732" name="Titel 1">
            <a:extLst>
              <a:ext uri="{FF2B5EF4-FFF2-40B4-BE49-F238E27FC236}">
                <a16:creationId xmlns:a16="http://schemas.microsoft.com/office/drawing/2014/main" id="{45A04E49-4A9F-45C6-99E1-43CD643791F6}"/>
              </a:ext>
            </a:extLst>
          </p:cNvPr>
          <p:cNvSpPr>
            <a:spLocks noGrp="1"/>
          </p:cNvSpPr>
          <p:nvPr>
            <p:ph type="ctrTitle"/>
          </p:nvPr>
        </p:nvSpPr>
        <p:spPr>
          <a:xfrm>
            <a:off x="3124200" y="441325"/>
            <a:ext cx="9067800" cy="1073150"/>
          </a:xfrm>
        </p:spPr>
        <p:txBody>
          <a:bodyPr/>
          <a:lstStyle/>
          <a:p>
            <a:r>
              <a:rPr lang="de-DE" altLang="de-DE"/>
              <a:t>Werden Sie </a:t>
            </a:r>
            <a:r>
              <a:rPr lang="de-DE" altLang="de-DE">
                <a:solidFill>
                  <a:schemeClr val="accent2"/>
                </a:solidFill>
              </a:rPr>
              <a:t>Mitglied </a:t>
            </a:r>
            <a:r>
              <a:rPr lang="de-DE" altLang="de-DE"/>
              <a:t>im NETZWERK!</a:t>
            </a:r>
          </a:p>
        </p:txBody>
      </p:sp>
      <p:sp>
        <p:nvSpPr>
          <p:cNvPr id="73733" name="Textplatzhalter 4">
            <a:extLst>
              <a:ext uri="{FF2B5EF4-FFF2-40B4-BE49-F238E27FC236}">
                <a16:creationId xmlns:a16="http://schemas.microsoft.com/office/drawing/2014/main" id="{1003CD6D-E102-42DA-B905-4D5ED0567DAF}"/>
              </a:ext>
            </a:extLst>
          </p:cNvPr>
          <p:cNvSpPr txBox="1">
            <a:spLocks/>
          </p:cNvSpPr>
          <p:nvPr/>
        </p:nvSpPr>
        <p:spPr bwMode="auto">
          <a:xfrm>
            <a:off x="600075" y="1058863"/>
            <a:ext cx="1762125"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bIns="0" anchor="b"/>
          <a:lstStyle>
            <a:lvl1pPr>
              <a:lnSpc>
                <a:spcPct val="90000"/>
              </a:lnSpc>
              <a:spcBef>
                <a:spcPts val="1000"/>
              </a:spcBef>
              <a:buFont typeface="Arial" panose="020B0604020202020204" pitchFamily="34" charset="0"/>
              <a:buChar char="•"/>
              <a:defRPr sz="900">
                <a:solidFill>
                  <a:srgbClr val="898989"/>
                </a:solidFill>
                <a:latin typeface="Calibri Light" panose="020F0302020204030204" pitchFamily="34" charset="0"/>
              </a:defRPr>
            </a:lvl1pPr>
            <a:lvl2pPr marL="6858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buFont typeface="Arial" panose="020B0604020202020204" pitchFamily="34" charset="0"/>
              <a:buNone/>
            </a:pPr>
            <a:endParaRPr lang="de-DE" altLang="de-DE" sz="1400">
              <a:solidFill>
                <a:schemeClr val="accent1"/>
              </a:solidFill>
              <a:latin typeface="Calibri" panose="020F0502020204030204" pitchFamily="34" charset="0"/>
            </a:endParaRPr>
          </a:p>
        </p:txBody>
      </p:sp>
      <p:sp>
        <p:nvSpPr>
          <p:cNvPr id="2" name="Rechteck: abgerundete Ecken 1">
            <a:extLst>
              <a:ext uri="{FF2B5EF4-FFF2-40B4-BE49-F238E27FC236}">
                <a16:creationId xmlns:a16="http://schemas.microsoft.com/office/drawing/2014/main" id="{574582D1-A8A2-4361-9946-4545985484CE}"/>
              </a:ext>
            </a:extLst>
          </p:cNvPr>
          <p:cNvSpPr/>
          <p:nvPr/>
        </p:nvSpPr>
        <p:spPr>
          <a:xfrm>
            <a:off x="4397375" y="2092325"/>
            <a:ext cx="741363" cy="595313"/>
          </a:xfrm>
          <a:prstGeom prst="roundRect">
            <a:avLst>
              <a:gd name="adj" fmla="val 2540"/>
            </a:avLst>
          </a:prstGeom>
          <a:gradFill flip="none" rotWithShape="1">
            <a:gsLst>
              <a:gs pos="0">
                <a:schemeClr val="bg1">
                  <a:lumMod val="75000"/>
                </a:schemeClr>
              </a:gs>
              <a:gs pos="100000">
                <a:schemeClr val="bg1">
                  <a:shade val="100000"/>
                  <a:satMod val="115000"/>
                </a:schemeClr>
              </a:gs>
            </a:gsLst>
            <a:lin ang="16200000" scaled="1"/>
            <a:tileRect/>
          </a:gra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12" name="Rechteck: abgerundete Ecken 11">
            <a:extLst>
              <a:ext uri="{FF2B5EF4-FFF2-40B4-BE49-F238E27FC236}">
                <a16:creationId xmlns:a16="http://schemas.microsoft.com/office/drawing/2014/main" id="{379366EE-1028-4FE6-AA8E-CC764EA00D58}"/>
              </a:ext>
            </a:extLst>
          </p:cNvPr>
          <p:cNvSpPr/>
          <p:nvPr/>
        </p:nvSpPr>
        <p:spPr>
          <a:xfrm>
            <a:off x="4397375" y="2722563"/>
            <a:ext cx="741363" cy="593725"/>
          </a:xfrm>
          <a:prstGeom prst="roundRect">
            <a:avLst>
              <a:gd name="adj" fmla="val 2540"/>
            </a:avLst>
          </a:prstGeom>
          <a:gradFill flip="none" rotWithShape="1">
            <a:gsLst>
              <a:gs pos="0">
                <a:schemeClr val="bg1">
                  <a:lumMod val="75000"/>
                </a:schemeClr>
              </a:gs>
              <a:gs pos="100000">
                <a:schemeClr val="bg1">
                  <a:shade val="100000"/>
                  <a:satMod val="115000"/>
                </a:schemeClr>
              </a:gs>
            </a:gsLst>
            <a:lin ang="16200000" scaled="1"/>
            <a:tileRect/>
          </a:gra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14" name="Rechteck: abgerundete Ecken 13">
            <a:extLst>
              <a:ext uri="{FF2B5EF4-FFF2-40B4-BE49-F238E27FC236}">
                <a16:creationId xmlns:a16="http://schemas.microsoft.com/office/drawing/2014/main" id="{470C5D95-8170-4AC5-A252-3DA071E61245}"/>
              </a:ext>
            </a:extLst>
          </p:cNvPr>
          <p:cNvSpPr/>
          <p:nvPr/>
        </p:nvSpPr>
        <p:spPr>
          <a:xfrm>
            <a:off x="5173663" y="2092325"/>
            <a:ext cx="742950" cy="595313"/>
          </a:xfrm>
          <a:prstGeom prst="roundRect">
            <a:avLst>
              <a:gd name="adj" fmla="val 2540"/>
            </a:avLst>
          </a:prstGeom>
          <a:gradFill flip="none" rotWithShape="1">
            <a:gsLst>
              <a:gs pos="0">
                <a:schemeClr val="bg1">
                  <a:lumMod val="75000"/>
                </a:schemeClr>
              </a:gs>
              <a:gs pos="100000">
                <a:schemeClr val="bg1">
                  <a:shade val="100000"/>
                  <a:satMod val="115000"/>
                </a:schemeClr>
              </a:gs>
            </a:gsLst>
            <a:lin ang="16200000" scaled="1"/>
            <a:tileRect/>
          </a:gra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15" name="Rechteck: abgerundete Ecken 14">
            <a:extLst>
              <a:ext uri="{FF2B5EF4-FFF2-40B4-BE49-F238E27FC236}">
                <a16:creationId xmlns:a16="http://schemas.microsoft.com/office/drawing/2014/main" id="{C495EFB4-5054-42BD-89A1-A156CE2BF462}"/>
              </a:ext>
            </a:extLst>
          </p:cNvPr>
          <p:cNvSpPr/>
          <p:nvPr/>
        </p:nvSpPr>
        <p:spPr>
          <a:xfrm>
            <a:off x="5173663" y="2722563"/>
            <a:ext cx="742950" cy="593725"/>
          </a:xfrm>
          <a:prstGeom prst="roundRect">
            <a:avLst>
              <a:gd name="adj" fmla="val 2540"/>
            </a:avLst>
          </a:prstGeom>
          <a:gradFill flip="none" rotWithShape="1">
            <a:gsLst>
              <a:gs pos="0">
                <a:schemeClr val="bg1">
                  <a:lumMod val="75000"/>
                </a:schemeClr>
              </a:gs>
              <a:gs pos="100000">
                <a:schemeClr val="bg1">
                  <a:shade val="100000"/>
                  <a:satMod val="115000"/>
                </a:schemeClr>
              </a:gs>
            </a:gsLst>
            <a:lin ang="16200000" scaled="1"/>
            <a:tileRect/>
          </a:gra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16" name="Rechteck: abgerundete Ecken 15">
            <a:extLst>
              <a:ext uri="{FF2B5EF4-FFF2-40B4-BE49-F238E27FC236}">
                <a16:creationId xmlns:a16="http://schemas.microsoft.com/office/drawing/2014/main" id="{978F975D-2ACA-4BFD-AEE5-8E33EC63AF36}"/>
              </a:ext>
            </a:extLst>
          </p:cNvPr>
          <p:cNvSpPr/>
          <p:nvPr/>
        </p:nvSpPr>
        <p:spPr>
          <a:xfrm>
            <a:off x="5945188" y="2092325"/>
            <a:ext cx="741362" cy="595313"/>
          </a:xfrm>
          <a:prstGeom prst="roundRect">
            <a:avLst>
              <a:gd name="adj" fmla="val 2540"/>
            </a:avLst>
          </a:prstGeom>
          <a:gradFill flip="none" rotWithShape="1">
            <a:gsLst>
              <a:gs pos="0">
                <a:schemeClr val="bg1">
                  <a:lumMod val="75000"/>
                </a:schemeClr>
              </a:gs>
              <a:gs pos="100000">
                <a:schemeClr val="bg1">
                  <a:shade val="100000"/>
                  <a:satMod val="115000"/>
                </a:schemeClr>
              </a:gs>
            </a:gsLst>
            <a:lin ang="16200000" scaled="1"/>
            <a:tileRect/>
          </a:gra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17" name="Rechteck: abgerundete Ecken 16">
            <a:extLst>
              <a:ext uri="{FF2B5EF4-FFF2-40B4-BE49-F238E27FC236}">
                <a16:creationId xmlns:a16="http://schemas.microsoft.com/office/drawing/2014/main" id="{26E0AA61-4B46-4A85-8F95-1E9A8E4653F9}"/>
              </a:ext>
            </a:extLst>
          </p:cNvPr>
          <p:cNvSpPr/>
          <p:nvPr/>
        </p:nvSpPr>
        <p:spPr>
          <a:xfrm>
            <a:off x="5945188" y="2722563"/>
            <a:ext cx="741362" cy="593725"/>
          </a:xfrm>
          <a:prstGeom prst="roundRect">
            <a:avLst>
              <a:gd name="adj" fmla="val 2540"/>
            </a:avLst>
          </a:prstGeom>
          <a:gradFill flip="none" rotWithShape="1">
            <a:gsLst>
              <a:gs pos="0">
                <a:schemeClr val="bg1">
                  <a:lumMod val="75000"/>
                </a:schemeClr>
              </a:gs>
              <a:gs pos="100000">
                <a:schemeClr val="bg1">
                  <a:shade val="100000"/>
                  <a:satMod val="115000"/>
                </a:schemeClr>
              </a:gs>
            </a:gsLst>
            <a:lin ang="16200000" scaled="1"/>
            <a:tileRect/>
          </a:gra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18" name="Rechteck: abgerundete Ecken 17">
            <a:extLst>
              <a:ext uri="{FF2B5EF4-FFF2-40B4-BE49-F238E27FC236}">
                <a16:creationId xmlns:a16="http://schemas.microsoft.com/office/drawing/2014/main" id="{A9CCD31B-2D9F-407E-90CF-4F2BE8E86007}"/>
              </a:ext>
            </a:extLst>
          </p:cNvPr>
          <p:cNvSpPr/>
          <p:nvPr/>
        </p:nvSpPr>
        <p:spPr>
          <a:xfrm>
            <a:off x="6721475" y="2092325"/>
            <a:ext cx="742950" cy="595313"/>
          </a:xfrm>
          <a:prstGeom prst="roundRect">
            <a:avLst>
              <a:gd name="adj" fmla="val 2540"/>
            </a:avLst>
          </a:prstGeom>
          <a:gradFill flip="none" rotWithShape="1">
            <a:gsLst>
              <a:gs pos="0">
                <a:schemeClr val="bg1">
                  <a:lumMod val="75000"/>
                </a:schemeClr>
              </a:gs>
              <a:gs pos="100000">
                <a:schemeClr val="bg1">
                  <a:shade val="100000"/>
                  <a:satMod val="115000"/>
                </a:schemeClr>
              </a:gs>
            </a:gsLst>
            <a:lin ang="16200000" scaled="1"/>
            <a:tileRect/>
          </a:gra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19" name="Rechteck: abgerundete Ecken 18">
            <a:extLst>
              <a:ext uri="{FF2B5EF4-FFF2-40B4-BE49-F238E27FC236}">
                <a16:creationId xmlns:a16="http://schemas.microsoft.com/office/drawing/2014/main" id="{D71595BD-15BF-4BBC-8FA0-5447778C82F3}"/>
              </a:ext>
            </a:extLst>
          </p:cNvPr>
          <p:cNvSpPr/>
          <p:nvPr/>
        </p:nvSpPr>
        <p:spPr>
          <a:xfrm>
            <a:off x="6721475" y="2722563"/>
            <a:ext cx="742950" cy="593725"/>
          </a:xfrm>
          <a:prstGeom prst="roundRect">
            <a:avLst>
              <a:gd name="adj" fmla="val 2540"/>
            </a:avLst>
          </a:prstGeom>
          <a:gradFill flip="none" rotWithShape="1">
            <a:gsLst>
              <a:gs pos="0">
                <a:schemeClr val="bg1">
                  <a:lumMod val="75000"/>
                </a:schemeClr>
              </a:gs>
              <a:gs pos="100000">
                <a:schemeClr val="bg1">
                  <a:shade val="100000"/>
                  <a:satMod val="115000"/>
                </a:schemeClr>
              </a:gs>
            </a:gsLst>
            <a:lin ang="16200000" scaled="1"/>
            <a:tileRect/>
          </a:gra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4" name="Textfeld 3">
            <a:extLst>
              <a:ext uri="{FF2B5EF4-FFF2-40B4-BE49-F238E27FC236}">
                <a16:creationId xmlns:a16="http://schemas.microsoft.com/office/drawing/2014/main" id="{DF68B7CD-CF1A-4EEF-8D76-347101769EF7}"/>
              </a:ext>
            </a:extLst>
          </p:cNvPr>
          <p:cNvSpPr txBox="1"/>
          <p:nvPr/>
        </p:nvSpPr>
        <p:spPr>
          <a:xfrm>
            <a:off x="4483100" y="2032000"/>
            <a:ext cx="3129062" cy="1261884"/>
          </a:xfrm>
          <a:prstGeom prst="rect">
            <a:avLst/>
          </a:prstGeom>
          <a:noFill/>
        </p:spPr>
        <p:txBody>
          <a:bodyPr wrap="none" lIns="0" tIns="0" rIns="0" bIns="0">
            <a:spAutoFit/>
          </a:bodyPr>
          <a:lstStyle/>
          <a:p>
            <a:pPr>
              <a:defRPr/>
            </a:pPr>
            <a:r>
              <a:rPr lang="de-DE" sz="8200" b="1" kern="1700" spc="1950" dirty="0">
                <a:solidFill>
                  <a:schemeClr val="accent1"/>
                </a:solidFill>
              </a:rPr>
              <a:t>3960</a:t>
            </a:r>
          </a:p>
        </p:txBody>
      </p:sp>
      <p:sp>
        <p:nvSpPr>
          <p:cNvPr id="22" name="Textfeld 21">
            <a:extLst>
              <a:ext uri="{FF2B5EF4-FFF2-40B4-BE49-F238E27FC236}">
                <a16:creationId xmlns:a16="http://schemas.microsoft.com/office/drawing/2014/main" id="{E3617F49-25DB-451B-BBCC-0AA2C3AF4F65}"/>
              </a:ext>
            </a:extLst>
          </p:cNvPr>
          <p:cNvSpPr txBox="1"/>
          <p:nvPr/>
        </p:nvSpPr>
        <p:spPr>
          <a:xfrm>
            <a:off x="4470400" y="3429000"/>
            <a:ext cx="2967038" cy="338138"/>
          </a:xfrm>
          <a:prstGeom prst="rect">
            <a:avLst/>
          </a:prstGeom>
          <a:noFill/>
        </p:spPr>
        <p:txBody>
          <a:bodyPr wrap="none">
            <a:spAutoFit/>
          </a:bodyPr>
          <a:lstStyle/>
          <a:p>
            <a:pPr>
              <a:defRPr/>
            </a:pPr>
            <a:r>
              <a:rPr lang="de-DE" sz="1600" b="1" spc="50">
                <a:solidFill>
                  <a:schemeClr val="accent1"/>
                </a:solidFill>
              </a:rPr>
              <a:t>UNTERNEHMEN IM NETZWERK</a:t>
            </a:r>
          </a:p>
        </p:txBody>
      </p:sp>
      <p:sp>
        <p:nvSpPr>
          <p:cNvPr id="26" name="Rechteck: abgerundete Ecken 25">
            <a:extLst>
              <a:ext uri="{FF2B5EF4-FFF2-40B4-BE49-F238E27FC236}">
                <a16:creationId xmlns:a16="http://schemas.microsoft.com/office/drawing/2014/main" id="{CBAF9989-9802-4FD5-B12A-6EFDE3A7B62A}"/>
              </a:ext>
            </a:extLst>
          </p:cNvPr>
          <p:cNvSpPr/>
          <p:nvPr/>
        </p:nvSpPr>
        <p:spPr>
          <a:xfrm>
            <a:off x="4396740" y="2092453"/>
            <a:ext cx="741680" cy="629521"/>
          </a:xfrm>
          <a:prstGeom prst="roundRect">
            <a:avLst>
              <a:gd name="adj" fmla="val 2540"/>
            </a:avLst>
          </a:prstGeom>
          <a:gradFill flip="none" rotWithShape="1">
            <a:gsLst>
              <a:gs pos="23000">
                <a:schemeClr val="bg1">
                  <a:alpha val="0"/>
                </a:schemeClr>
              </a:gs>
              <a:gs pos="0">
                <a:schemeClr val="tx1">
                  <a:alpha val="44000"/>
                </a:schemeClr>
              </a:gs>
              <a:gs pos="100000">
                <a:schemeClr val="bg1">
                  <a:shade val="100000"/>
                  <a:satMod val="115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27" name="Rechteck: abgerundete Ecken 26">
            <a:extLst>
              <a:ext uri="{FF2B5EF4-FFF2-40B4-BE49-F238E27FC236}">
                <a16:creationId xmlns:a16="http://schemas.microsoft.com/office/drawing/2014/main" id="{1C85F8F4-163F-447E-B74E-54B4068BD95C}"/>
              </a:ext>
            </a:extLst>
          </p:cNvPr>
          <p:cNvSpPr/>
          <p:nvPr/>
        </p:nvSpPr>
        <p:spPr>
          <a:xfrm>
            <a:off x="5183706" y="2092453"/>
            <a:ext cx="741680" cy="629521"/>
          </a:xfrm>
          <a:prstGeom prst="roundRect">
            <a:avLst>
              <a:gd name="adj" fmla="val 2540"/>
            </a:avLst>
          </a:prstGeom>
          <a:gradFill flip="none" rotWithShape="1">
            <a:gsLst>
              <a:gs pos="23000">
                <a:schemeClr val="bg1">
                  <a:alpha val="0"/>
                </a:schemeClr>
              </a:gs>
              <a:gs pos="0">
                <a:schemeClr val="tx1">
                  <a:alpha val="44000"/>
                </a:schemeClr>
              </a:gs>
              <a:gs pos="100000">
                <a:schemeClr val="bg1">
                  <a:shade val="100000"/>
                  <a:satMod val="115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28" name="Rechteck: abgerundete Ecken 27">
            <a:extLst>
              <a:ext uri="{FF2B5EF4-FFF2-40B4-BE49-F238E27FC236}">
                <a16:creationId xmlns:a16="http://schemas.microsoft.com/office/drawing/2014/main" id="{9B2A513B-EDD9-45DE-B3B0-87D783C3554C}"/>
              </a:ext>
            </a:extLst>
          </p:cNvPr>
          <p:cNvSpPr/>
          <p:nvPr/>
        </p:nvSpPr>
        <p:spPr>
          <a:xfrm>
            <a:off x="5944924" y="2092453"/>
            <a:ext cx="741680" cy="629521"/>
          </a:xfrm>
          <a:prstGeom prst="roundRect">
            <a:avLst>
              <a:gd name="adj" fmla="val 2540"/>
            </a:avLst>
          </a:prstGeom>
          <a:gradFill flip="none" rotWithShape="1">
            <a:gsLst>
              <a:gs pos="23000">
                <a:schemeClr val="bg1">
                  <a:alpha val="0"/>
                </a:schemeClr>
              </a:gs>
              <a:gs pos="0">
                <a:schemeClr val="tx1">
                  <a:alpha val="44000"/>
                </a:schemeClr>
              </a:gs>
              <a:gs pos="100000">
                <a:schemeClr val="bg1">
                  <a:shade val="100000"/>
                  <a:satMod val="115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29" name="Rechteck: abgerundete Ecken 28">
            <a:extLst>
              <a:ext uri="{FF2B5EF4-FFF2-40B4-BE49-F238E27FC236}">
                <a16:creationId xmlns:a16="http://schemas.microsoft.com/office/drawing/2014/main" id="{BC7A829B-50C2-4F2D-8D4C-84A740760A36}"/>
              </a:ext>
            </a:extLst>
          </p:cNvPr>
          <p:cNvSpPr/>
          <p:nvPr/>
        </p:nvSpPr>
        <p:spPr>
          <a:xfrm>
            <a:off x="6721475" y="2092453"/>
            <a:ext cx="741680" cy="629521"/>
          </a:xfrm>
          <a:prstGeom prst="roundRect">
            <a:avLst>
              <a:gd name="adj" fmla="val 2540"/>
            </a:avLst>
          </a:prstGeom>
          <a:gradFill flip="none" rotWithShape="1">
            <a:gsLst>
              <a:gs pos="23000">
                <a:schemeClr val="bg1">
                  <a:alpha val="0"/>
                </a:schemeClr>
              </a:gs>
              <a:gs pos="0">
                <a:schemeClr val="tx1">
                  <a:alpha val="44000"/>
                </a:schemeClr>
              </a:gs>
              <a:gs pos="100000">
                <a:schemeClr val="bg1">
                  <a:shade val="100000"/>
                  <a:satMod val="115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21" name="Textfeld 20">
            <a:extLst>
              <a:ext uri="{FF2B5EF4-FFF2-40B4-BE49-F238E27FC236}">
                <a16:creationId xmlns:a16="http://schemas.microsoft.com/office/drawing/2014/main" id="{5E9C68CA-90FC-4CA1-81EA-76B4C32C8245}"/>
              </a:ext>
            </a:extLst>
          </p:cNvPr>
          <p:cNvSpPr txBox="1"/>
          <p:nvPr/>
        </p:nvSpPr>
        <p:spPr>
          <a:xfrm>
            <a:off x="7802563" y="2032000"/>
            <a:ext cx="2973387" cy="1262063"/>
          </a:xfrm>
          <a:prstGeom prst="rect">
            <a:avLst/>
          </a:prstGeom>
          <a:noFill/>
        </p:spPr>
        <p:txBody>
          <a:bodyPr lIns="0" tIns="0" rIns="0" bIns="0">
            <a:spAutoFit/>
          </a:bodyPr>
          <a:lstStyle/>
          <a:p>
            <a:pPr>
              <a:defRPr/>
            </a:pPr>
            <a:r>
              <a:rPr lang="de-DE" sz="8200" b="1" kern="1700">
                <a:solidFill>
                  <a:schemeClr val="accent1"/>
                </a:solidFill>
              </a:rPr>
              <a:t>+ Sie?</a:t>
            </a:r>
          </a:p>
        </p:txBody>
      </p:sp>
      <p:sp>
        <p:nvSpPr>
          <p:cNvPr id="5" name="Rechteck 4">
            <a:extLst>
              <a:ext uri="{FF2B5EF4-FFF2-40B4-BE49-F238E27FC236}">
                <a16:creationId xmlns:a16="http://schemas.microsoft.com/office/drawing/2014/main" id="{24D0DBEC-C8A7-48CA-A459-4B2A08CBBA24}"/>
              </a:ext>
            </a:extLst>
          </p:cNvPr>
          <p:cNvSpPr/>
          <p:nvPr/>
        </p:nvSpPr>
        <p:spPr>
          <a:xfrm>
            <a:off x="3706813" y="4076700"/>
            <a:ext cx="380365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de-DE" sz="2400">
                <a:solidFill>
                  <a:schemeClr val="accent2"/>
                </a:solidFill>
              </a:rPr>
              <a:t>kostenfrei </a:t>
            </a:r>
            <a:r>
              <a:rPr lang="de-DE" sz="2400">
                <a:solidFill>
                  <a:schemeClr val="accent1"/>
                </a:solidFill>
              </a:rPr>
              <a:t>und unkompliziert</a:t>
            </a:r>
          </a:p>
        </p:txBody>
      </p:sp>
      <p:sp>
        <p:nvSpPr>
          <p:cNvPr id="23" name="Rechteck 22">
            <a:extLst>
              <a:ext uri="{FF2B5EF4-FFF2-40B4-BE49-F238E27FC236}">
                <a16:creationId xmlns:a16="http://schemas.microsoft.com/office/drawing/2014/main" id="{7F446A9F-89C2-4E60-8DF2-DB6B78712844}"/>
              </a:ext>
            </a:extLst>
          </p:cNvPr>
          <p:cNvSpPr/>
          <p:nvPr/>
        </p:nvSpPr>
        <p:spPr>
          <a:xfrm>
            <a:off x="5554546" y="5105604"/>
            <a:ext cx="4926012"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de-DE" sz="2400">
                <a:solidFill>
                  <a:schemeClr val="accent2"/>
                </a:solidFill>
              </a:rPr>
              <a:t>online</a:t>
            </a:r>
            <a:r>
              <a:rPr lang="de-DE" sz="2400">
                <a:solidFill>
                  <a:schemeClr val="accent1"/>
                </a:solidFill>
              </a:rPr>
              <a:t> unter </a:t>
            </a:r>
            <a:r>
              <a:rPr lang="de-DE" sz="2400">
                <a:solidFill>
                  <a:schemeClr val="accent1"/>
                </a:solidFill>
                <a:hlinkClick r:id="rId3"/>
              </a:rPr>
              <a:t>www.nuif.de/registrieren</a:t>
            </a:r>
            <a:endParaRPr lang="de-DE" sz="2400">
              <a:solidFill>
                <a:schemeClr val="accent1"/>
              </a:solidFill>
            </a:endParaRPr>
          </a:p>
        </p:txBody>
      </p:sp>
      <p:sp>
        <p:nvSpPr>
          <p:cNvPr id="7" name="Textplatzhalter 4">
            <a:extLst>
              <a:ext uri="{FF2B5EF4-FFF2-40B4-BE49-F238E27FC236}">
                <a16:creationId xmlns:a16="http://schemas.microsoft.com/office/drawing/2014/main" id="{5B5E8045-CBAC-61E0-598D-7ABED5EDEA03}"/>
              </a:ext>
            </a:extLst>
          </p:cNvPr>
          <p:cNvSpPr txBox="1">
            <a:spLocks/>
          </p:cNvSpPr>
          <p:nvPr/>
        </p:nvSpPr>
        <p:spPr>
          <a:xfrm>
            <a:off x="611518" y="1478727"/>
            <a:ext cx="1762865" cy="854746"/>
          </a:xfrm>
          <a:prstGeom prst="rect">
            <a:avLst/>
          </a:prstGeom>
          <a:solidFill>
            <a:schemeClr val="bg1"/>
          </a:solidFill>
          <a:ln>
            <a:noFill/>
          </a:ln>
        </p:spPr>
        <p:txBody>
          <a:bodyPr vert="horz" wrap="square" lIns="0" tIns="45720" rIns="91440" bIns="0" numCol="1" anchor="b" anchorCtr="0" compatLnSpc="1">
            <a:prstTxWarp prst="textNoShape">
              <a:avLst/>
            </a:prstTxWarp>
          </a:bodyPr>
          <a:lstStyle>
            <a:lvl1pPr marL="0" indent="0">
              <a:lnSpc>
                <a:spcPct val="100000"/>
              </a:lnSpc>
              <a:spcBef>
                <a:spcPts val="1000"/>
              </a:spcBef>
              <a:buFont typeface="Arial" panose="020B0604020202020204" pitchFamily="34" charset="0"/>
              <a:buNone/>
              <a:defRPr lang="de-DE" sz="1400" b="0" baseline="0">
                <a:solidFill>
                  <a:schemeClr val="accent1"/>
                </a:solidFill>
                <a:latin typeface="+mn-lt"/>
                <a:cs typeface="+mn-cs"/>
              </a:defRPr>
            </a:lvl1pPr>
            <a:lvl2pPr marL="685800" indent="-228600">
              <a:lnSpc>
                <a:spcPct val="90000"/>
              </a:lnSpc>
              <a:spcBef>
                <a:spcPts val="500"/>
              </a:spcBef>
              <a:buFont typeface="Arial" panose="020B0604020202020204" pitchFamily="34" charset="0"/>
              <a:buChar char="•"/>
              <a:defRPr lang="de-DE" dirty="0">
                <a:latin typeface="+mn-lt"/>
                <a:cs typeface="+mn-cs"/>
              </a:defRPr>
            </a:lvl2pPr>
            <a:lvl3pPr marL="1143000" indent="-228600">
              <a:lnSpc>
                <a:spcPct val="90000"/>
              </a:lnSpc>
              <a:spcBef>
                <a:spcPts val="500"/>
              </a:spcBef>
              <a:buFont typeface="Arial" panose="020B0604020202020204" pitchFamily="34" charset="0"/>
              <a:buChar char="•"/>
              <a:defRPr lang="de-DE" dirty="0">
                <a:latin typeface="+mn-lt"/>
                <a:cs typeface="+mn-cs"/>
              </a:defRPr>
            </a:lvl3pPr>
            <a:lvl4pPr marL="1600200" indent="-228600">
              <a:lnSpc>
                <a:spcPct val="90000"/>
              </a:lnSpc>
              <a:spcBef>
                <a:spcPts val="500"/>
              </a:spcBef>
              <a:buFont typeface="Arial" panose="020B0604020202020204" pitchFamily="34" charset="0"/>
              <a:buChar char="•"/>
              <a:defRPr lang="de-DE" dirty="0">
                <a:latin typeface="+mn-lt"/>
                <a:cs typeface="+mn-cs"/>
              </a:defRPr>
            </a:lvl4pPr>
            <a:lvl5pPr marL="2057400" indent="-228600">
              <a:lnSpc>
                <a:spcPct val="90000"/>
              </a:lnSpc>
              <a:spcBef>
                <a:spcPts val="500"/>
              </a:spcBef>
              <a:buFont typeface="Arial" panose="020B0604020202020204" pitchFamily="34" charset="0"/>
              <a:buChar char="•"/>
              <a:defRPr lang="en-US" dirty="0">
                <a:latin typeface="+mn-lt"/>
                <a:cs typeface="+mn-cs"/>
              </a:defRPr>
            </a:lvl5pPr>
            <a:lvl6pPr marL="2514600" indent="-228600">
              <a:lnSpc>
                <a:spcPct val="90000"/>
              </a:lnSpc>
              <a:spcBef>
                <a:spcPts val="500"/>
              </a:spcBef>
              <a:buFont typeface="Arial" panose="020B0604020202020204" pitchFamily="34" charset="0"/>
              <a:buChar char="•"/>
              <a:defRPr sz="1800">
                <a:latin typeface="+mn-lt"/>
                <a:cs typeface="+mn-cs"/>
              </a:defRPr>
            </a:lvl6pPr>
            <a:lvl7pPr marL="2971800" indent="-228600">
              <a:lnSpc>
                <a:spcPct val="90000"/>
              </a:lnSpc>
              <a:spcBef>
                <a:spcPts val="500"/>
              </a:spcBef>
              <a:buFont typeface="Arial" panose="020B0604020202020204" pitchFamily="34" charset="0"/>
              <a:buChar char="•"/>
              <a:defRPr sz="1800">
                <a:latin typeface="+mn-lt"/>
                <a:cs typeface="+mn-cs"/>
              </a:defRPr>
            </a:lvl7pPr>
            <a:lvl8pPr marL="3429000" indent="-228600">
              <a:lnSpc>
                <a:spcPct val="90000"/>
              </a:lnSpc>
              <a:spcBef>
                <a:spcPts val="500"/>
              </a:spcBef>
              <a:buFont typeface="Arial" panose="020B0604020202020204" pitchFamily="34" charset="0"/>
              <a:buChar char="•"/>
              <a:defRPr sz="1800">
                <a:latin typeface="+mn-lt"/>
                <a:cs typeface="+mn-cs"/>
              </a:defRPr>
            </a:lvl8pPr>
            <a:lvl9pPr marL="3886200" indent="-228600">
              <a:lnSpc>
                <a:spcPct val="90000"/>
              </a:lnSpc>
              <a:spcBef>
                <a:spcPts val="500"/>
              </a:spcBef>
              <a:buFont typeface="Arial" panose="020B0604020202020204" pitchFamily="34" charset="0"/>
              <a:buChar char="•"/>
              <a:defRPr sz="1800">
                <a:latin typeface="+mn-lt"/>
                <a:cs typeface="+mn-cs"/>
              </a:defRPr>
            </a:lvl9pPr>
          </a:lstStyle>
          <a:p>
            <a:endParaRPr lang="de-DE"/>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el 1">
            <a:extLst>
              <a:ext uri="{FF2B5EF4-FFF2-40B4-BE49-F238E27FC236}">
                <a16:creationId xmlns:a16="http://schemas.microsoft.com/office/drawing/2014/main" id="{E2698A80-5608-466F-B3E2-7954CAD167CB}"/>
              </a:ext>
            </a:extLst>
          </p:cNvPr>
          <p:cNvSpPr>
            <a:spLocks noGrp="1"/>
          </p:cNvSpPr>
          <p:nvPr>
            <p:ph type="ctrTitle"/>
          </p:nvPr>
        </p:nvSpPr>
        <p:spPr>
          <a:xfrm>
            <a:off x="3179763" y="718000"/>
            <a:ext cx="8785225" cy="1259748"/>
          </a:xfrm>
        </p:spPr>
        <p:txBody>
          <a:bodyPr/>
          <a:lstStyle/>
          <a:p>
            <a:pPr>
              <a:defRPr/>
            </a:pPr>
            <a:r>
              <a:rPr lang="de-DE" altLang="de-DE">
                <a:solidFill>
                  <a:schemeClr val="bg1"/>
                </a:solidFill>
                <a:highlight>
                  <a:srgbClr val="004577"/>
                </a:highlight>
              </a:rPr>
              <a:t>Exkurs: </a:t>
            </a:r>
            <a:br>
              <a:rPr lang="de-DE" altLang="de-DE">
                <a:solidFill>
                  <a:schemeClr val="bg1"/>
                </a:solidFill>
                <a:highlight>
                  <a:srgbClr val="004577"/>
                </a:highlight>
              </a:rPr>
            </a:br>
            <a:r>
              <a:rPr lang="de-DE" altLang="de-DE">
                <a:solidFill>
                  <a:schemeClr val="bg1"/>
                </a:solidFill>
                <a:highlight>
                  <a:srgbClr val="004577"/>
                </a:highlight>
              </a:rPr>
              <a:t>Bewerben in Syrien – Einblicke in die Praxis</a:t>
            </a:r>
            <a:br>
              <a:rPr lang="de-DE" altLang="de-DE" sz="3600">
                <a:solidFill>
                  <a:srgbClr val="004577"/>
                </a:solidFill>
              </a:rPr>
            </a:br>
            <a:endParaRPr lang="de-DE" altLang="de-DE">
              <a:solidFill>
                <a:schemeClr val="bg1"/>
              </a:solidFill>
              <a:highlight>
                <a:srgbClr val="004577"/>
              </a:highlight>
            </a:endParaRPr>
          </a:p>
        </p:txBody>
      </p:sp>
      <p:sp>
        <p:nvSpPr>
          <p:cNvPr id="12" name="Sprechblase: rechteckig mit abgerundeten Ecken 11">
            <a:extLst>
              <a:ext uri="{FF2B5EF4-FFF2-40B4-BE49-F238E27FC236}">
                <a16:creationId xmlns:a16="http://schemas.microsoft.com/office/drawing/2014/main" id="{4EC0A4EA-F8B4-4540-A555-F87595328AAA}"/>
              </a:ext>
            </a:extLst>
          </p:cNvPr>
          <p:cNvSpPr/>
          <p:nvPr/>
        </p:nvSpPr>
        <p:spPr>
          <a:xfrm>
            <a:off x="2971192" y="3702456"/>
            <a:ext cx="2842903" cy="1691799"/>
          </a:xfrm>
          <a:prstGeom prst="wedgeRoundRectCallout">
            <a:avLst>
              <a:gd name="adj1" fmla="val -71616"/>
              <a:gd name="adj2" fmla="val 7986"/>
              <a:gd name="adj3" fmla="val 16667"/>
            </a:avLst>
          </a:prstGeom>
          <a:solidFill>
            <a:schemeClr val="bg1"/>
          </a:solidFill>
          <a:ln w="28575">
            <a:solidFill>
              <a:srgbClr val="E7EAE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457200">
              <a:lnSpc>
                <a:spcPct val="106000"/>
              </a:lnSpc>
            </a:pPr>
            <a:r>
              <a:rPr lang="de-DE" sz="1500">
                <a:solidFill>
                  <a:schemeClr val="accent1"/>
                </a:solidFill>
              </a:rPr>
              <a:t>Stellenausschreibungen unterscheiden sich nicht wesentlich von denen in Deutschland.</a:t>
            </a:r>
          </a:p>
        </p:txBody>
      </p:sp>
      <p:sp>
        <p:nvSpPr>
          <p:cNvPr id="13" name="Sprechblase: rechteckig mit abgerundeten Ecken 12">
            <a:extLst>
              <a:ext uri="{FF2B5EF4-FFF2-40B4-BE49-F238E27FC236}">
                <a16:creationId xmlns:a16="http://schemas.microsoft.com/office/drawing/2014/main" id="{5FA9EA35-AD0C-4ED3-9DF7-23147151B2E3}"/>
              </a:ext>
            </a:extLst>
          </p:cNvPr>
          <p:cNvSpPr/>
          <p:nvPr/>
        </p:nvSpPr>
        <p:spPr>
          <a:xfrm>
            <a:off x="6317943" y="1937924"/>
            <a:ext cx="2993325" cy="1691798"/>
          </a:xfrm>
          <a:prstGeom prst="wedgeRoundRectCallout">
            <a:avLst>
              <a:gd name="adj1" fmla="val 37620"/>
              <a:gd name="adj2" fmla="val -80399"/>
              <a:gd name="adj3" fmla="val 16667"/>
            </a:avLst>
          </a:prstGeom>
          <a:solidFill>
            <a:schemeClr val="bg1"/>
          </a:solidFill>
          <a:ln w="28575">
            <a:solidFill>
              <a:srgbClr val="E7EAE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457200" algn="ctr">
              <a:lnSpc>
                <a:spcPct val="106000"/>
              </a:lnSpc>
            </a:pPr>
            <a:r>
              <a:rPr lang="de-DE" sz="1500">
                <a:solidFill>
                  <a:schemeClr val="accent1"/>
                </a:solidFill>
                <a:highlight>
                  <a:srgbClr val="E7EAEF"/>
                </a:highlight>
              </a:rPr>
              <a:t>Referenzschreiben und Empfehlungsschreiben</a:t>
            </a:r>
            <a:r>
              <a:rPr lang="de-DE" sz="1500">
                <a:solidFill>
                  <a:schemeClr val="accent1"/>
                </a:solidFill>
              </a:rPr>
              <a:t> spielen eine große Rolle und sind wichtiger als Zeugnisse.</a:t>
            </a:r>
          </a:p>
        </p:txBody>
      </p:sp>
      <p:sp>
        <p:nvSpPr>
          <p:cNvPr id="14" name="Sprechblase: rechteckig mit abgerundeten Ecken 13">
            <a:extLst>
              <a:ext uri="{FF2B5EF4-FFF2-40B4-BE49-F238E27FC236}">
                <a16:creationId xmlns:a16="http://schemas.microsoft.com/office/drawing/2014/main" id="{54217918-C352-4878-8160-1873FEC75474}"/>
              </a:ext>
            </a:extLst>
          </p:cNvPr>
          <p:cNvSpPr/>
          <p:nvPr/>
        </p:nvSpPr>
        <p:spPr>
          <a:xfrm>
            <a:off x="2971192" y="1735608"/>
            <a:ext cx="3499008" cy="1162714"/>
          </a:xfrm>
          <a:prstGeom prst="wedgeRoundRectCallout">
            <a:avLst>
              <a:gd name="adj1" fmla="val -41184"/>
              <a:gd name="adj2" fmla="val 68380"/>
              <a:gd name="adj3" fmla="val 16667"/>
            </a:avLst>
          </a:prstGeom>
          <a:solidFill>
            <a:schemeClr val="bg1"/>
          </a:solidFill>
          <a:ln w="28575">
            <a:solidFill>
              <a:srgbClr val="E7EAE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457200">
              <a:lnSpc>
                <a:spcPct val="106000"/>
              </a:lnSpc>
            </a:pPr>
            <a:endParaRPr lang="de-DE" sz="1500">
              <a:solidFill>
                <a:schemeClr val="accent1"/>
              </a:solidFill>
            </a:endParaRPr>
          </a:p>
          <a:p>
            <a:pPr marL="457200">
              <a:lnSpc>
                <a:spcPct val="106000"/>
              </a:lnSpc>
            </a:pPr>
            <a:r>
              <a:rPr lang="de-DE" sz="1500">
                <a:solidFill>
                  <a:schemeClr val="accent1"/>
                </a:solidFill>
                <a:highlight>
                  <a:srgbClr val="E7EAEF"/>
                </a:highlight>
              </a:rPr>
              <a:t>Vitamin B</a:t>
            </a:r>
            <a:r>
              <a:rPr lang="de-DE" sz="1500">
                <a:solidFill>
                  <a:schemeClr val="accent1"/>
                </a:solidFill>
              </a:rPr>
              <a:t> hat den größten Einfluss</a:t>
            </a:r>
          </a:p>
          <a:p>
            <a:endParaRPr lang="de-DE" sz="1500">
              <a:solidFill>
                <a:schemeClr val="accent1"/>
              </a:solidFill>
            </a:endParaRPr>
          </a:p>
        </p:txBody>
      </p:sp>
      <p:sp>
        <p:nvSpPr>
          <p:cNvPr id="15" name="Sprechblase: rechteckig mit abgerundeten Ecken 14">
            <a:extLst>
              <a:ext uri="{FF2B5EF4-FFF2-40B4-BE49-F238E27FC236}">
                <a16:creationId xmlns:a16="http://schemas.microsoft.com/office/drawing/2014/main" id="{3AEDAE42-975F-4714-A7C9-ABB57F526B97}"/>
              </a:ext>
            </a:extLst>
          </p:cNvPr>
          <p:cNvSpPr/>
          <p:nvPr/>
        </p:nvSpPr>
        <p:spPr>
          <a:xfrm>
            <a:off x="8119801" y="4268544"/>
            <a:ext cx="2612753" cy="1468743"/>
          </a:xfrm>
          <a:prstGeom prst="wedgeRoundRectCallout">
            <a:avLst>
              <a:gd name="adj1" fmla="val 34574"/>
              <a:gd name="adj2" fmla="val 81136"/>
              <a:gd name="adj3" fmla="val 16667"/>
            </a:avLst>
          </a:prstGeom>
          <a:solidFill>
            <a:schemeClr val="bg1"/>
          </a:solidFill>
          <a:ln w="28575">
            <a:solidFill>
              <a:srgbClr val="E7EAE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457200" algn="ctr">
              <a:lnSpc>
                <a:spcPct val="106000"/>
              </a:lnSpc>
            </a:pPr>
            <a:r>
              <a:rPr lang="de-DE" sz="1500" dirty="0">
                <a:solidFill>
                  <a:schemeClr val="accent1"/>
                </a:solidFill>
              </a:rPr>
              <a:t>Der </a:t>
            </a:r>
            <a:r>
              <a:rPr lang="de-DE" sz="1500" dirty="0">
                <a:solidFill>
                  <a:schemeClr val="accent1"/>
                </a:solidFill>
                <a:highlight>
                  <a:srgbClr val="E7EAEF"/>
                </a:highlight>
              </a:rPr>
              <a:t>Geburtsort</a:t>
            </a:r>
            <a:r>
              <a:rPr lang="de-DE" sz="1500" dirty="0">
                <a:solidFill>
                  <a:schemeClr val="accent1"/>
                </a:solidFill>
              </a:rPr>
              <a:t> spielt eine große Rolle (Familienbande, wo leben Regierung-Anhänger, wo -Gegner). </a:t>
            </a:r>
          </a:p>
        </p:txBody>
      </p:sp>
      <p:sp>
        <p:nvSpPr>
          <p:cNvPr id="7" name="Sprechblase: rechteckig mit abgerundeten Ecken 6">
            <a:extLst>
              <a:ext uri="{FF2B5EF4-FFF2-40B4-BE49-F238E27FC236}">
                <a16:creationId xmlns:a16="http://schemas.microsoft.com/office/drawing/2014/main" id="{64113DED-A562-0465-1580-3E0C6A827BE3}"/>
              </a:ext>
            </a:extLst>
          </p:cNvPr>
          <p:cNvSpPr/>
          <p:nvPr/>
        </p:nvSpPr>
        <p:spPr>
          <a:xfrm>
            <a:off x="9050819" y="3041568"/>
            <a:ext cx="2993325" cy="1321777"/>
          </a:xfrm>
          <a:prstGeom prst="wedgeRoundRectCallout">
            <a:avLst>
              <a:gd name="adj1" fmla="val 49014"/>
              <a:gd name="adj2" fmla="val 88222"/>
              <a:gd name="adj3" fmla="val 16667"/>
            </a:avLst>
          </a:prstGeom>
          <a:solidFill>
            <a:schemeClr val="bg1"/>
          </a:solidFill>
          <a:ln w="28575">
            <a:solidFill>
              <a:srgbClr val="E7EAE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457200" algn="ctr">
              <a:lnSpc>
                <a:spcPct val="106000"/>
              </a:lnSpc>
            </a:pPr>
            <a:r>
              <a:rPr lang="de-DE" sz="1500">
                <a:solidFill>
                  <a:schemeClr val="accent1"/>
                </a:solidFill>
              </a:rPr>
              <a:t>Das </a:t>
            </a:r>
            <a:r>
              <a:rPr lang="de-DE" sz="1500">
                <a:solidFill>
                  <a:schemeClr val="accent1"/>
                </a:solidFill>
                <a:highlight>
                  <a:srgbClr val="E7EAEF"/>
                </a:highlight>
              </a:rPr>
              <a:t>Führungszeugnis</a:t>
            </a:r>
            <a:r>
              <a:rPr lang="de-DE" sz="1500">
                <a:solidFill>
                  <a:schemeClr val="accent1"/>
                </a:solidFill>
              </a:rPr>
              <a:t> spielt eine größere Rolle als in Deutschland und gehört i.d.R. zu den Bewerbungsunterlagen.</a:t>
            </a:r>
          </a:p>
        </p:txBody>
      </p:sp>
      <p:sp>
        <p:nvSpPr>
          <p:cNvPr id="8" name="Sprechblase: rechteckig mit abgerundeten Ecken 7">
            <a:extLst>
              <a:ext uri="{FF2B5EF4-FFF2-40B4-BE49-F238E27FC236}">
                <a16:creationId xmlns:a16="http://schemas.microsoft.com/office/drawing/2014/main" id="{743C1917-CB4F-E3BB-01E9-43F9DAADD786}"/>
              </a:ext>
            </a:extLst>
          </p:cNvPr>
          <p:cNvSpPr/>
          <p:nvPr/>
        </p:nvSpPr>
        <p:spPr>
          <a:xfrm>
            <a:off x="4650059" y="4849646"/>
            <a:ext cx="3212327" cy="1517700"/>
          </a:xfrm>
          <a:prstGeom prst="wedgeRoundRectCallout">
            <a:avLst>
              <a:gd name="adj1" fmla="val 41744"/>
              <a:gd name="adj2" fmla="val 65990"/>
              <a:gd name="adj3" fmla="val 16667"/>
            </a:avLst>
          </a:prstGeom>
          <a:solidFill>
            <a:schemeClr val="bg1"/>
          </a:solidFill>
          <a:ln w="28575">
            <a:solidFill>
              <a:srgbClr val="E7EAE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457200">
              <a:lnSpc>
                <a:spcPct val="106000"/>
              </a:lnSpc>
            </a:pPr>
            <a:r>
              <a:rPr lang="de-DE" sz="1500">
                <a:solidFill>
                  <a:schemeClr val="accent1"/>
                </a:solidFill>
              </a:rPr>
              <a:t>Die Anzeigen zu Arbeitsstellen bei Regierungsbehörden sind nur in den </a:t>
            </a:r>
            <a:r>
              <a:rPr lang="de-DE" sz="1500">
                <a:solidFill>
                  <a:schemeClr val="accent1"/>
                </a:solidFill>
                <a:highlight>
                  <a:srgbClr val="E7EAEF"/>
                </a:highlight>
              </a:rPr>
              <a:t>drei offiziellen Zeitungen</a:t>
            </a:r>
            <a:r>
              <a:rPr lang="de-DE" sz="1500">
                <a:solidFill>
                  <a:schemeClr val="accent1"/>
                </a:solidFill>
              </a:rPr>
              <a:t> zu finden.</a:t>
            </a:r>
          </a:p>
        </p:txBody>
      </p:sp>
      <p:pic>
        <p:nvPicPr>
          <p:cNvPr id="1026" name="Picture 2">
            <a:extLst>
              <a:ext uri="{FF2B5EF4-FFF2-40B4-BE49-F238E27FC236}">
                <a16:creationId xmlns:a16="http://schemas.microsoft.com/office/drawing/2014/main" id="{C66796AA-557D-43F0-A4CC-25860EAEB0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5062" y="3816503"/>
            <a:ext cx="1269543" cy="846362"/>
          </a:xfrm>
          <a:prstGeom prst="roundRect">
            <a:avLst>
              <a:gd name="adj" fmla="val 17388"/>
            </a:avLst>
          </a:prstGeom>
          <a:noFill/>
          <a:ln w="28575">
            <a:solidFill>
              <a:schemeClr val="bg1"/>
            </a:solidFill>
          </a:ln>
          <a:extLst>
            <a:ext uri="{909E8E84-426E-40DD-AFC4-6F175D3DCCD1}">
              <a14:hiddenFill xmlns:a14="http://schemas.microsoft.com/office/drawing/2010/main">
                <a:solidFill>
                  <a:srgbClr val="FFFFFF"/>
                </a:solidFill>
              </a14:hiddenFill>
            </a:ext>
          </a:extLst>
        </p:spPr>
      </p:pic>
      <p:sp>
        <p:nvSpPr>
          <p:cNvPr id="2" name="Sprechblase: rechteckig mit abgerundeten Ecken 1">
            <a:extLst>
              <a:ext uri="{FF2B5EF4-FFF2-40B4-BE49-F238E27FC236}">
                <a16:creationId xmlns:a16="http://schemas.microsoft.com/office/drawing/2014/main" id="{EB5BAD99-0B86-9DDB-943D-0A689966522B}"/>
              </a:ext>
            </a:extLst>
          </p:cNvPr>
          <p:cNvSpPr/>
          <p:nvPr/>
        </p:nvSpPr>
        <p:spPr>
          <a:xfrm>
            <a:off x="9679781" y="1821656"/>
            <a:ext cx="1735556" cy="1065894"/>
          </a:xfrm>
          <a:prstGeom prst="wedgeRoundRectCallout">
            <a:avLst>
              <a:gd name="adj1" fmla="val 84128"/>
              <a:gd name="adj2" fmla="val 412"/>
              <a:gd name="adj3" fmla="val 16667"/>
            </a:avLst>
          </a:prstGeom>
          <a:solidFill>
            <a:schemeClr val="bg1"/>
          </a:solidFill>
          <a:ln w="28575">
            <a:solidFill>
              <a:srgbClr val="E7EAE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457200" algn="ctr">
              <a:lnSpc>
                <a:spcPct val="106000"/>
              </a:lnSpc>
            </a:pPr>
            <a:r>
              <a:rPr lang="de-DE" sz="1500" dirty="0">
                <a:solidFill>
                  <a:schemeClr val="accent1"/>
                </a:solidFill>
                <a:highlight>
                  <a:srgbClr val="E7EAEF"/>
                </a:highlight>
              </a:rPr>
              <a:t>Anschreiben nicht üblich</a:t>
            </a:r>
            <a:r>
              <a:rPr lang="de-DE" sz="1500" dirty="0">
                <a:solidFill>
                  <a:schemeClr val="accent1"/>
                </a:solidFill>
              </a:rPr>
              <a:t>.</a:t>
            </a:r>
          </a:p>
        </p:txBody>
      </p:sp>
    </p:spTree>
    <p:extLst>
      <p:ext uri="{BB962C8B-B14F-4D97-AF65-F5344CB8AC3E}">
        <p14:creationId xmlns:p14="http://schemas.microsoft.com/office/powerpoint/2010/main" val="12948133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ACB5848-6301-4ACD-8EAA-9B59E8CC65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8414" y="378617"/>
            <a:ext cx="8405867" cy="6153477"/>
          </a:xfrm>
          <a:prstGeom prst="rect">
            <a:avLst/>
          </a:prstGeom>
        </p:spPr>
      </p:pic>
      <p:sp>
        <p:nvSpPr>
          <p:cNvPr id="4" name="Textplatzhalter 3">
            <a:extLst>
              <a:ext uri="{FF2B5EF4-FFF2-40B4-BE49-F238E27FC236}">
                <a16:creationId xmlns:a16="http://schemas.microsoft.com/office/drawing/2014/main" id="{686A5462-2156-469B-86E9-DDE25A263508}"/>
              </a:ext>
            </a:extLst>
          </p:cNvPr>
          <p:cNvSpPr txBox="1">
            <a:spLocks/>
          </p:cNvSpPr>
          <p:nvPr/>
        </p:nvSpPr>
        <p:spPr>
          <a:xfrm>
            <a:off x="495133" y="1493639"/>
            <a:ext cx="2015311" cy="3070048"/>
          </a:xfrm>
          <a:prstGeom prst="rect">
            <a:avLst/>
          </a:prstGeom>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lang="de-DE" sz="900" kern="1200" dirty="0">
                <a:solidFill>
                  <a:srgbClr val="898989"/>
                </a:solidFill>
                <a:latin typeface="+mj-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lang="de-DE" kern="1200" dirty="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lang="de-DE" kern="1200" dirty="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lang="de-DE" kern="1200" dirty="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lang="en-US"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b="1" dirty="0">
                <a:solidFill>
                  <a:srgbClr val="004577"/>
                </a:solidFill>
                <a:latin typeface="+mn-lt"/>
              </a:rPr>
              <a:t>Visualisierung</a:t>
            </a:r>
            <a:endParaRPr lang="de-DE" sz="1600" dirty="0">
              <a:solidFill>
                <a:srgbClr val="004577"/>
              </a:solidFill>
              <a:latin typeface="+mn-lt"/>
            </a:endParaRPr>
          </a:p>
          <a:p>
            <a:pPr marL="0" indent="0">
              <a:buNone/>
            </a:pPr>
            <a:r>
              <a:rPr lang="de-DE" sz="1600" dirty="0">
                <a:solidFill>
                  <a:srgbClr val="004577"/>
                </a:solidFill>
                <a:latin typeface="+mn-lt"/>
                <a:hlinkClick r:id="rId3"/>
              </a:rPr>
              <a:t>www.nuif.de/medien/sprachflyer/</a:t>
            </a:r>
          </a:p>
          <a:p>
            <a:pPr marL="0" indent="0">
              <a:buNone/>
            </a:pPr>
            <a:endParaRPr lang="de-DE" sz="1600" dirty="0">
              <a:solidFill>
                <a:srgbClr val="004577"/>
              </a:solidFill>
              <a:latin typeface="+mn-lt"/>
            </a:endParaRPr>
          </a:p>
          <a:p>
            <a:pPr marL="0" indent="0">
              <a:buNone/>
            </a:pPr>
            <a:r>
              <a:rPr lang="de-DE" sz="1600" dirty="0">
                <a:solidFill>
                  <a:srgbClr val="004577"/>
                </a:solidFill>
                <a:latin typeface="+mn-lt"/>
              </a:rPr>
              <a:t>Die Visualisierung befindet sich am Ende der Seite, also ganz nach unten scrollen.</a:t>
            </a:r>
          </a:p>
        </p:txBody>
      </p:sp>
      <p:pic>
        <p:nvPicPr>
          <p:cNvPr id="5" name="Grafik 4">
            <a:extLst>
              <a:ext uri="{FF2B5EF4-FFF2-40B4-BE49-F238E27FC236}">
                <a16:creationId xmlns:a16="http://schemas.microsoft.com/office/drawing/2014/main" id="{6D83B2B5-3075-42A2-80D5-C850A854457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7701" y="1567411"/>
            <a:ext cx="177432" cy="177432"/>
          </a:xfrm>
          <a:prstGeom prst="rect">
            <a:avLst/>
          </a:prstGeom>
        </p:spPr>
      </p:pic>
    </p:spTree>
    <p:extLst>
      <p:ext uri="{BB962C8B-B14F-4D97-AF65-F5344CB8AC3E}">
        <p14:creationId xmlns:p14="http://schemas.microsoft.com/office/powerpoint/2010/main" val="710529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Webinar">
            <a:hlinkClick r:id="rId3"/>
            <a:extLst>
              <a:ext uri="{FF2B5EF4-FFF2-40B4-BE49-F238E27FC236}">
                <a16:creationId xmlns:a16="http://schemas.microsoft.com/office/drawing/2014/main" id="{F1E74F0D-21D7-AF40-F3B9-476EC780D77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0375" r="82477"/>
          <a:stretch/>
        </p:blipFill>
        <p:spPr bwMode="auto">
          <a:xfrm>
            <a:off x="2861892" y="2263185"/>
            <a:ext cx="2304912" cy="3334399"/>
          </a:xfrm>
          <a:prstGeom prst="rect">
            <a:avLst/>
          </a:prstGeom>
          <a:noFill/>
          <a:extLst>
            <a:ext uri="{909E8E84-426E-40DD-AFC4-6F175D3DCCD1}">
              <a14:hiddenFill xmlns:a14="http://schemas.microsoft.com/office/drawing/2010/main">
                <a:solidFill>
                  <a:srgbClr val="FFFFFF"/>
                </a:solidFill>
              </a14:hiddenFill>
            </a:ext>
          </a:extLst>
        </p:spPr>
      </p:pic>
      <p:sp>
        <p:nvSpPr>
          <p:cNvPr id="8" name="Foliennummernplatzhalter 7">
            <a:extLst>
              <a:ext uri="{FF2B5EF4-FFF2-40B4-BE49-F238E27FC236}">
                <a16:creationId xmlns:a16="http://schemas.microsoft.com/office/drawing/2014/main" id="{E12BFE00-8DE9-4B1A-AEC7-CF9DC3E4B6FF}"/>
              </a:ext>
            </a:extLst>
          </p:cNvPr>
          <p:cNvSpPr>
            <a:spLocks noGrp="1"/>
          </p:cNvSpPr>
          <p:nvPr>
            <p:ph type="sldNum" sz="quarter" idx="19"/>
          </p:nvPr>
        </p:nvSpPr>
        <p:spPr>
          <a:xfrm>
            <a:off x="869950" y="6303963"/>
            <a:ext cx="973138" cy="252412"/>
          </a:xfrm>
          <a:prstGeom prst="rect">
            <a:avLst/>
          </a:prstGeom>
        </p:spPr>
        <p:txBody>
          <a:bodyPr vert="horz" wrap="square" lIns="0" tIns="45720" rIns="91440" bIns="45720" numCol="1" anchor="t" anchorCtr="0" compatLnSpc="1">
            <a:prstTxWarp prst="textNoShape">
              <a:avLst/>
            </a:prstTxWarp>
          </a:bodyPr>
          <a:lstStyle>
            <a:defPPr>
              <a:defRPr lang="en-US"/>
            </a:defPPr>
            <a:lvl1pPr algn="l" rtl="0" eaLnBrk="1" fontAlgn="base" hangingPunct="1">
              <a:spcBef>
                <a:spcPct val="0"/>
              </a:spcBef>
              <a:spcAft>
                <a:spcPct val="0"/>
              </a:spcAft>
              <a:defRPr sz="900" kern="1200">
                <a:solidFill>
                  <a:srgbClr val="898989"/>
                </a:solidFill>
                <a:latin typeface="Calibri Light" panose="020F03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FFAEBCBB-E7FC-4409-8BE1-A99B1D5814D0}" type="slidenum">
              <a:rPr lang="en-US" altLang="de-DE" smtClean="0"/>
              <a:pPr>
                <a:defRPr/>
              </a:pPr>
              <a:t>4</a:t>
            </a:fld>
            <a:endParaRPr lang="en-US" altLang="de-DE"/>
          </a:p>
        </p:txBody>
      </p:sp>
      <p:sp>
        <p:nvSpPr>
          <p:cNvPr id="9" name="Textfeld 8">
            <a:extLst>
              <a:ext uri="{FF2B5EF4-FFF2-40B4-BE49-F238E27FC236}">
                <a16:creationId xmlns:a16="http://schemas.microsoft.com/office/drawing/2014/main" id="{DF31EB6C-9E8D-42B3-1767-848F930C26E7}"/>
              </a:ext>
            </a:extLst>
          </p:cNvPr>
          <p:cNvSpPr txBox="1"/>
          <p:nvPr/>
        </p:nvSpPr>
        <p:spPr>
          <a:xfrm>
            <a:off x="4404959" y="571199"/>
            <a:ext cx="7461220" cy="3046988"/>
          </a:xfrm>
          <a:prstGeom prst="rect">
            <a:avLst/>
          </a:prstGeom>
          <a:noFill/>
        </p:spPr>
        <p:txBody>
          <a:bodyPr wrap="square" rtlCol="0">
            <a:spAutoFit/>
          </a:bodyPr>
          <a:lstStyle/>
          <a:p>
            <a:pPr>
              <a:spcAft>
                <a:spcPts val="600"/>
              </a:spcAft>
            </a:pPr>
            <a:r>
              <a:rPr lang="de-DE" sz="4800" dirty="0">
                <a:solidFill>
                  <a:srgbClr val="004577"/>
                </a:solidFill>
              </a:rPr>
              <a:t>Worauf achten Sie beim </a:t>
            </a:r>
            <a:r>
              <a:rPr lang="de-DE" sz="4800" dirty="0">
                <a:solidFill>
                  <a:srgbClr val="EC646B"/>
                </a:solidFill>
              </a:rPr>
              <a:t>Vorstellungsgespräch/ Kennenlernen </a:t>
            </a:r>
            <a:r>
              <a:rPr lang="de-DE" sz="4800" dirty="0">
                <a:solidFill>
                  <a:srgbClr val="004577"/>
                </a:solidFill>
              </a:rPr>
              <a:t>mit Kandidat*innen besonders?</a:t>
            </a:r>
          </a:p>
        </p:txBody>
      </p:sp>
      <p:sp>
        <p:nvSpPr>
          <p:cNvPr id="2" name="Textfeld 1">
            <a:extLst>
              <a:ext uri="{FF2B5EF4-FFF2-40B4-BE49-F238E27FC236}">
                <a16:creationId xmlns:a16="http://schemas.microsoft.com/office/drawing/2014/main" id="{D9A6D3E1-8F42-4D0D-AC8C-0B7D8231DDEF}"/>
              </a:ext>
            </a:extLst>
          </p:cNvPr>
          <p:cNvSpPr txBox="1"/>
          <p:nvPr/>
        </p:nvSpPr>
        <p:spPr>
          <a:xfrm>
            <a:off x="5087863" y="4616503"/>
            <a:ext cx="6668072" cy="830997"/>
          </a:xfrm>
          <a:prstGeom prst="rect">
            <a:avLst/>
          </a:prstGeom>
          <a:noFill/>
        </p:spPr>
        <p:txBody>
          <a:bodyPr wrap="square" rtlCol="0">
            <a:spAutoFit/>
          </a:bodyPr>
          <a:lstStyle/>
          <a:p>
            <a:pPr>
              <a:spcAft>
                <a:spcPts val="600"/>
              </a:spcAft>
            </a:pPr>
            <a:r>
              <a:rPr lang="de-DE" sz="4800" dirty="0">
                <a:solidFill>
                  <a:srgbClr val="004577"/>
                </a:solidFill>
              </a:rPr>
              <a:t>Was ist Ihnen </a:t>
            </a:r>
            <a:r>
              <a:rPr lang="de-DE" sz="4800" dirty="0">
                <a:solidFill>
                  <a:srgbClr val="EC646B"/>
                </a:solidFill>
              </a:rPr>
              <a:t>wichtig</a:t>
            </a:r>
            <a:r>
              <a:rPr lang="de-DE" sz="4800" dirty="0">
                <a:solidFill>
                  <a:srgbClr val="004577"/>
                </a:solidFill>
              </a:rPr>
              <a:t>?</a:t>
            </a:r>
          </a:p>
        </p:txBody>
      </p:sp>
    </p:spTree>
    <p:extLst>
      <p:ext uri="{BB962C8B-B14F-4D97-AF65-F5344CB8AC3E}">
        <p14:creationId xmlns:p14="http://schemas.microsoft.com/office/powerpoint/2010/main" val="34752744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D06DF2B6-B02A-496B-A35F-1141992514F6}"/>
              </a:ext>
            </a:extLst>
          </p:cNvPr>
          <p:cNvSpPr txBox="1"/>
          <p:nvPr/>
        </p:nvSpPr>
        <p:spPr>
          <a:xfrm>
            <a:off x="276223" y="1182608"/>
            <a:ext cx="2379889" cy="892552"/>
          </a:xfrm>
          <a:prstGeom prst="rect">
            <a:avLst/>
          </a:prstGeom>
          <a:noFill/>
        </p:spPr>
        <p:txBody>
          <a:bodyPr wrap="square" rtlCol="0">
            <a:spAutoFit/>
          </a:bodyPr>
          <a:lstStyle/>
          <a:p>
            <a:r>
              <a:rPr lang="de-DE" b="1" dirty="0">
                <a:solidFill>
                  <a:srgbClr val="004577"/>
                </a:solidFill>
              </a:rPr>
              <a:t>Bewerbungsgespräche führen: </a:t>
            </a:r>
          </a:p>
          <a:p>
            <a:r>
              <a:rPr lang="de-DE" sz="1600" dirty="0">
                <a:solidFill>
                  <a:srgbClr val="004577"/>
                </a:solidFill>
              </a:rPr>
              <a:t>Soft Skills im Mittelpunkt</a:t>
            </a:r>
          </a:p>
        </p:txBody>
      </p:sp>
      <p:pic>
        <p:nvPicPr>
          <p:cNvPr id="2" name="Grafik 1">
            <a:extLst>
              <a:ext uri="{FF2B5EF4-FFF2-40B4-BE49-F238E27FC236}">
                <a16:creationId xmlns:a16="http://schemas.microsoft.com/office/drawing/2014/main" id="{0E735ABB-9F05-4CA8-8058-ECC23B14006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623459" y="0"/>
            <a:ext cx="9557655" cy="6858000"/>
          </a:xfrm>
          <a:prstGeom prst="rect">
            <a:avLst/>
          </a:prstGeom>
        </p:spPr>
      </p:pic>
      <p:pic>
        <p:nvPicPr>
          <p:cNvPr id="1026" name="Picture 2" descr="Agentur für Design und Kommunikation | UNICBLUE">
            <a:extLst>
              <a:ext uri="{FF2B5EF4-FFF2-40B4-BE49-F238E27FC236}">
                <a16:creationId xmlns:a16="http://schemas.microsoft.com/office/drawing/2014/main" id="{2A9BF457-E408-40B7-9C0F-C100F61AC5A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64390" y="2745000"/>
            <a:ext cx="1279555" cy="1368000"/>
          </a:xfrm>
          <a:prstGeom prst="rect">
            <a:avLst/>
          </a:prstGeom>
          <a:noFill/>
          <a:extLst>
            <a:ext uri="{909E8E84-426E-40DD-AFC4-6F175D3DCCD1}">
              <a14:hiddenFill xmlns:a14="http://schemas.microsoft.com/office/drawing/2010/main">
                <a:solidFill>
                  <a:srgbClr val="FFFFFF"/>
                </a:solidFill>
              </a14:hiddenFill>
            </a:ext>
          </a:extLst>
        </p:spPr>
      </p:pic>
      <p:pic>
        <p:nvPicPr>
          <p:cNvPr id="6" name="Grafik 5">
            <a:extLst>
              <a:ext uri="{FF2B5EF4-FFF2-40B4-BE49-F238E27FC236}">
                <a16:creationId xmlns:a16="http://schemas.microsoft.com/office/drawing/2014/main" id="{C1282FD1-E616-E140-014C-A7CC191B05D8}"/>
              </a:ext>
            </a:extLst>
          </p:cNvPr>
          <p:cNvPicPr>
            <a:picLocks noChangeAspect="1"/>
          </p:cNvPicPr>
          <p:nvPr/>
        </p:nvPicPr>
        <p:blipFill rotWithShape="1">
          <a:blip r:embed="rId5" cstate="hqprint">
            <a:alphaModFix/>
            <a:extLst>
              <a:ext uri="{28A0092B-C50C-407E-A947-70E740481C1C}">
                <a14:useLocalDpi xmlns:a14="http://schemas.microsoft.com/office/drawing/2010/main"/>
              </a:ext>
            </a:extLst>
          </a:blip>
          <a:srcRect l="10544" t="12387" r="16002" b="7473"/>
          <a:stretch/>
        </p:blipFill>
        <p:spPr>
          <a:xfrm>
            <a:off x="484968" y="4750272"/>
            <a:ext cx="1434267" cy="1424115"/>
          </a:xfrm>
          <a:prstGeom prst="ellipse">
            <a:avLst/>
          </a:prstGeom>
          <a:ln>
            <a:noFill/>
          </a:ln>
          <a:effectLst/>
        </p:spPr>
      </p:pic>
      <p:sp>
        <p:nvSpPr>
          <p:cNvPr id="8" name="Rechteck 7">
            <a:extLst>
              <a:ext uri="{FF2B5EF4-FFF2-40B4-BE49-F238E27FC236}">
                <a16:creationId xmlns:a16="http://schemas.microsoft.com/office/drawing/2014/main" id="{619269E4-57FE-BEC6-1EA6-CAFC38FB601C}"/>
              </a:ext>
            </a:extLst>
          </p:cNvPr>
          <p:cNvSpPr>
            <a:spLocks noChangeArrowheads="1"/>
          </p:cNvSpPr>
          <p:nvPr/>
        </p:nvSpPr>
        <p:spPr bwMode="auto">
          <a:xfrm>
            <a:off x="600075" y="6305550"/>
            <a:ext cx="347663"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defRPr/>
            </a:pPr>
            <a:r>
              <a:rPr lang="de-DE" altLang="de-DE" sz="900" dirty="0">
                <a:solidFill>
                  <a:srgbClr val="898989"/>
                </a:solidFill>
                <a:latin typeface="Calibri Light" pitchFamily="34" charset="0"/>
                <a:cs typeface="Arial" charset="0"/>
              </a:rPr>
              <a:t>Folie</a:t>
            </a:r>
            <a:endParaRPr lang="en-US" altLang="de-DE" sz="900" dirty="0">
              <a:solidFill>
                <a:srgbClr val="898989"/>
              </a:solidFill>
              <a:latin typeface="Calibri Light" pitchFamily="34" charset="0"/>
              <a:cs typeface="Arial" charset="0"/>
            </a:endParaRPr>
          </a:p>
        </p:txBody>
      </p:sp>
      <p:sp>
        <p:nvSpPr>
          <p:cNvPr id="9" name="Foliennummernplatzhalter 5">
            <a:extLst>
              <a:ext uri="{FF2B5EF4-FFF2-40B4-BE49-F238E27FC236}">
                <a16:creationId xmlns:a16="http://schemas.microsoft.com/office/drawing/2014/main" id="{CC214D75-1684-0A7D-13E3-DD30F5BA70CF}"/>
              </a:ext>
            </a:extLst>
          </p:cNvPr>
          <p:cNvSpPr txBox="1">
            <a:spLocks/>
          </p:cNvSpPr>
          <p:nvPr/>
        </p:nvSpPr>
        <p:spPr bwMode="auto">
          <a:xfrm>
            <a:off x="869950" y="6303963"/>
            <a:ext cx="973138" cy="2524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defPPr>
              <a:defRPr lang="en-US"/>
            </a:defPPr>
            <a:lvl1pPr algn="l" rtl="0" eaLnBrk="1" fontAlgn="base" hangingPunct="1">
              <a:spcBef>
                <a:spcPct val="0"/>
              </a:spcBef>
              <a:spcAft>
                <a:spcPct val="0"/>
              </a:spcAft>
              <a:defRPr sz="900" kern="1200">
                <a:solidFill>
                  <a:srgbClr val="898989"/>
                </a:solidFill>
                <a:latin typeface="Calibri Light" panose="020F03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defRPr/>
            </a:pPr>
            <a:fld id="{9BD32FAB-91B2-42E8-A7EA-BB4E709FF313}" type="slidenum">
              <a:rPr lang="en-US" altLang="de-DE" smtClean="0"/>
              <a:pPr>
                <a:defRPr/>
              </a:pPr>
              <a:t>5</a:t>
            </a:fld>
            <a:endParaRPr lang="en-US" altLang="de-DE" dirty="0"/>
          </a:p>
        </p:txBody>
      </p:sp>
    </p:spTree>
    <p:extLst>
      <p:ext uri="{BB962C8B-B14F-4D97-AF65-F5344CB8AC3E}">
        <p14:creationId xmlns:p14="http://schemas.microsoft.com/office/powerpoint/2010/main" val="6222941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el 1">
            <a:extLst>
              <a:ext uri="{FF2B5EF4-FFF2-40B4-BE49-F238E27FC236}">
                <a16:creationId xmlns:a16="http://schemas.microsoft.com/office/drawing/2014/main" id="{E2698A80-5608-466F-B3E2-7954CAD167CB}"/>
              </a:ext>
            </a:extLst>
          </p:cNvPr>
          <p:cNvSpPr>
            <a:spLocks noGrp="1"/>
          </p:cNvSpPr>
          <p:nvPr>
            <p:ph type="ctrTitle"/>
          </p:nvPr>
        </p:nvSpPr>
        <p:spPr>
          <a:xfrm>
            <a:off x="3179763" y="718000"/>
            <a:ext cx="8785225" cy="1259748"/>
          </a:xfrm>
        </p:spPr>
        <p:txBody>
          <a:bodyPr/>
          <a:lstStyle/>
          <a:p>
            <a:pPr>
              <a:defRPr/>
            </a:pPr>
            <a:r>
              <a:rPr lang="de-DE" altLang="de-DE">
                <a:solidFill>
                  <a:schemeClr val="bg1"/>
                </a:solidFill>
                <a:highlight>
                  <a:srgbClr val="004577"/>
                </a:highlight>
              </a:rPr>
              <a:t>Kulturelle Besonderheiten im Bewerbungsgespräch – gibt es die?</a:t>
            </a:r>
            <a:br>
              <a:rPr lang="de-DE" altLang="de-DE">
                <a:solidFill>
                  <a:schemeClr val="bg1"/>
                </a:solidFill>
                <a:highlight>
                  <a:srgbClr val="004577"/>
                </a:highlight>
              </a:rPr>
            </a:br>
            <a:endParaRPr lang="de-DE" altLang="de-DE">
              <a:solidFill>
                <a:schemeClr val="bg1"/>
              </a:solidFill>
              <a:highlight>
                <a:srgbClr val="004577"/>
              </a:highlight>
            </a:endParaRPr>
          </a:p>
        </p:txBody>
      </p:sp>
      <p:sp>
        <p:nvSpPr>
          <p:cNvPr id="2" name="Rechteck: abgerundete Ecken 1">
            <a:extLst>
              <a:ext uri="{FF2B5EF4-FFF2-40B4-BE49-F238E27FC236}">
                <a16:creationId xmlns:a16="http://schemas.microsoft.com/office/drawing/2014/main" id="{3F349A91-567E-2675-9259-E88473B00697}"/>
              </a:ext>
            </a:extLst>
          </p:cNvPr>
          <p:cNvSpPr/>
          <p:nvPr/>
        </p:nvSpPr>
        <p:spPr>
          <a:xfrm>
            <a:off x="8553450" y="3570334"/>
            <a:ext cx="2457450" cy="1396093"/>
          </a:xfrm>
          <a:prstGeom prst="roundRect">
            <a:avLst/>
          </a:prstGeom>
          <a:solidFill>
            <a:schemeClr val="bg1"/>
          </a:solidFill>
          <a:ln w="28575">
            <a:solidFill>
              <a:srgbClr val="E7EA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solidFill>
                  <a:schemeClr val="accent1"/>
                </a:solidFill>
              </a:rPr>
              <a:t>Verhältnis Mann - Frau</a:t>
            </a:r>
          </a:p>
        </p:txBody>
      </p:sp>
      <p:sp>
        <p:nvSpPr>
          <p:cNvPr id="10" name="Rechteck: abgerundete Ecken 9">
            <a:extLst>
              <a:ext uri="{FF2B5EF4-FFF2-40B4-BE49-F238E27FC236}">
                <a16:creationId xmlns:a16="http://schemas.microsoft.com/office/drawing/2014/main" id="{730A6316-4197-BD0F-8087-A789C3E597AE}"/>
              </a:ext>
            </a:extLst>
          </p:cNvPr>
          <p:cNvSpPr/>
          <p:nvPr/>
        </p:nvSpPr>
        <p:spPr>
          <a:xfrm>
            <a:off x="6019800" y="5098867"/>
            <a:ext cx="2457450" cy="1396093"/>
          </a:xfrm>
          <a:prstGeom prst="roundRect">
            <a:avLst/>
          </a:prstGeom>
          <a:solidFill>
            <a:schemeClr val="bg1"/>
          </a:solidFill>
          <a:ln w="28575">
            <a:solidFill>
              <a:srgbClr val="E7EA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solidFill>
                  <a:schemeClr val="accent1"/>
                </a:solidFill>
              </a:rPr>
              <a:t>Höflichkeitsregeln</a:t>
            </a:r>
          </a:p>
        </p:txBody>
      </p:sp>
      <p:sp>
        <p:nvSpPr>
          <p:cNvPr id="11" name="Rechteck: abgerundete Ecken 10">
            <a:extLst>
              <a:ext uri="{FF2B5EF4-FFF2-40B4-BE49-F238E27FC236}">
                <a16:creationId xmlns:a16="http://schemas.microsoft.com/office/drawing/2014/main" id="{03B76FF3-4F1F-8E06-AD59-E948CEA12059}"/>
              </a:ext>
            </a:extLst>
          </p:cNvPr>
          <p:cNvSpPr/>
          <p:nvPr/>
        </p:nvSpPr>
        <p:spPr>
          <a:xfrm>
            <a:off x="5770563" y="2559499"/>
            <a:ext cx="2457450" cy="1396093"/>
          </a:xfrm>
          <a:prstGeom prst="roundRect">
            <a:avLst/>
          </a:prstGeom>
          <a:solidFill>
            <a:schemeClr val="bg1"/>
          </a:solidFill>
          <a:ln w="28575">
            <a:solidFill>
              <a:srgbClr val="E7EA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solidFill>
                  <a:schemeClr val="accent1"/>
                </a:solidFill>
              </a:rPr>
              <a:t>Umgang mit Hierarchien</a:t>
            </a:r>
          </a:p>
        </p:txBody>
      </p:sp>
      <p:sp>
        <p:nvSpPr>
          <p:cNvPr id="16" name="Rechteck: abgerundete Ecken 15">
            <a:extLst>
              <a:ext uri="{FF2B5EF4-FFF2-40B4-BE49-F238E27FC236}">
                <a16:creationId xmlns:a16="http://schemas.microsoft.com/office/drawing/2014/main" id="{7B8E40FA-BC1F-04AF-327F-BF92AE603B6A}"/>
              </a:ext>
            </a:extLst>
          </p:cNvPr>
          <p:cNvSpPr/>
          <p:nvPr/>
        </p:nvSpPr>
        <p:spPr>
          <a:xfrm>
            <a:off x="3179763" y="1861453"/>
            <a:ext cx="2457450" cy="1396093"/>
          </a:xfrm>
          <a:prstGeom prst="roundRect">
            <a:avLst/>
          </a:prstGeom>
          <a:solidFill>
            <a:schemeClr val="accent3">
              <a:lumMod val="90000"/>
            </a:schemeClr>
          </a:solidFill>
          <a:ln w="28575">
            <a:solidFill>
              <a:srgbClr val="E7EA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solidFill>
                  <a:schemeClr val="accent1"/>
                </a:solidFill>
              </a:rPr>
              <a:t>Was ist Ihre Erfahrung?</a:t>
            </a:r>
          </a:p>
        </p:txBody>
      </p:sp>
    </p:spTree>
    <p:extLst>
      <p:ext uri="{BB962C8B-B14F-4D97-AF65-F5344CB8AC3E}">
        <p14:creationId xmlns:p14="http://schemas.microsoft.com/office/powerpoint/2010/main" val="679425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el 1">
            <a:extLst>
              <a:ext uri="{FF2B5EF4-FFF2-40B4-BE49-F238E27FC236}">
                <a16:creationId xmlns:a16="http://schemas.microsoft.com/office/drawing/2014/main" id="{E2698A80-5608-466F-B3E2-7954CAD167CB}"/>
              </a:ext>
            </a:extLst>
          </p:cNvPr>
          <p:cNvSpPr>
            <a:spLocks noGrp="1"/>
          </p:cNvSpPr>
          <p:nvPr>
            <p:ph type="ctrTitle"/>
          </p:nvPr>
        </p:nvSpPr>
        <p:spPr>
          <a:xfrm>
            <a:off x="3179763" y="718000"/>
            <a:ext cx="8785225" cy="1259748"/>
          </a:xfrm>
        </p:spPr>
        <p:txBody>
          <a:bodyPr/>
          <a:lstStyle/>
          <a:p>
            <a:pPr>
              <a:defRPr/>
            </a:pPr>
            <a:r>
              <a:rPr lang="de-DE" altLang="de-DE">
                <a:solidFill>
                  <a:schemeClr val="bg1"/>
                </a:solidFill>
                <a:highlight>
                  <a:srgbClr val="004577"/>
                </a:highlight>
              </a:rPr>
              <a:t>Die Kandidat*innen vorbereiten</a:t>
            </a:r>
            <a:br>
              <a:rPr lang="de-DE" altLang="de-DE">
                <a:solidFill>
                  <a:schemeClr val="bg1"/>
                </a:solidFill>
                <a:highlight>
                  <a:srgbClr val="004577"/>
                </a:highlight>
              </a:rPr>
            </a:br>
            <a:br>
              <a:rPr lang="de-DE" altLang="de-DE">
                <a:solidFill>
                  <a:schemeClr val="bg1"/>
                </a:solidFill>
                <a:highlight>
                  <a:srgbClr val="004577"/>
                </a:highlight>
              </a:rPr>
            </a:br>
            <a:endParaRPr lang="de-DE" altLang="de-DE">
              <a:solidFill>
                <a:schemeClr val="bg1"/>
              </a:solidFill>
              <a:highlight>
                <a:srgbClr val="004577"/>
              </a:highlight>
            </a:endParaRPr>
          </a:p>
        </p:txBody>
      </p:sp>
      <p:pic>
        <p:nvPicPr>
          <p:cNvPr id="6" name="Grafik 5">
            <a:extLst>
              <a:ext uri="{FF2B5EF4-FFF2-40B4-BE49-F238E27FC236}">
                <a16:creationId xmlns:a16="http://schemas.microsoft.com/office/drawing/2014/main" id="{15EBA454-241A-A3F1-0E60-E4F686CD119A}"/>
              </a:ext>
            </a:extLst>
          </p:cNvPr>
          <p:cNvPicPr>
            <a:picLocks noChangeAspect="1"/>
          </p:cNvPicPr>
          <p:nvPr/>
        </p:nvPicPr>
        <p:blipFill>
          <a:blip r:embed="rId3"/>
          <a:stretch>
            <a:fillRect/>
          </a:stretch>
        </p:blipFill>
        <p:spPr>
          <a:xfrm>
            <a:off x="3794250" y="1607024"/>
            <a:ext cx="2589088" cy="3643952"/>
          </a:xfrm>
          <a:prstGeom prst="rect">
            <a:avLst/>
          </a:prstGeom>
          <a:ln w="19050">
            <a:solidFill>
              <a:srgbClr val="E7EAEF"/>
            </a:solidFill>
          </a:ln>
        </p:spPr>
      </p:pic>
      <p:sp>
        <p:nvSpPr>
          <p:cNvPr id="12" name="Textfeld 11">
            <a:extLst>
              <a:ext uri="{FF2B5EF4-FFF2-40B4-BE49-F238E27FC236}">
                <a16:creationId xmlns:a16="http://schemas.microsoft.com/office/drawing/2014/main" id="{06E185E4-183C-117C-13F2-7D52539C7ACE}"/>
              </a:ext>
            </a:extLst>
          </p:cNvPr>
          <p:cNvSpPr txBox="1"/>
          <p:nvPr/>
        </p:nvSpPr>
        <p:spPr>
          <a:xfrm>
            <a:off x="5204682" y="5523210"/>
            <a:ext cx="2199684" cy="461665"/>
          </a:xfrm>
          <a:prstGeom prst="rect">
            <a:avLst/>
          </a:prstGeom>
          <a:noFill/>
        </p:spPr>
        <p:txBody>
          <a:bodyPr wrap="square">
            <a:spAutoFit/>
          </a:bodyPr>
          <a:lstStyle/>
          <a:p>
            <a:r>
              <a:rPr lang="de-DE" sz="1200" i="1" dirty="0">
                <a:solidFill>
                  <a:schemeClr val="accent1"/>
                </a:solidFill>
                <a:hlinkClick r:id="rId4">
                  <a:extLst>
                    <a:ext uri="{A12FA001-AC4F-418D-AE19-62706E023703}">
                      <ahyp:hlinkClr xmlns:ahyp="http://schemas.microsoft.com/office/drawing/2018/hyperlinkcolor" val="tx"/>
                    </a:ext>
                  </a:extLst>
                </a:hlinkClick>
              </a:rPr>
              <a:t>Checkliste für das digitale Kennenlerngespräch</a:t>
            </a:r>
            <a:endParaRPr lang="de-DE" sz="1200" i="1" dirty="0">
              <a:solidFill>
                <a:schemeClr val="accent1"/>
              </a:solidFill>
            </a:endParaRPr>
          </a:p>
        </p:txBody>
      </p:sp>
      <p:pic>
        <p:nvPicPr>
          <p:cNvPr id="13" name="Grafik 12">
            <a:extLst>
              <a:ext uri="{FF2B5EF4-FFF2-40B4-BE49-F238E27FC236}">
                <a16:creationId xmlns:a16="http://schemas.microsoft.com/office/drawing/2014/main" id="{9E7CAF89-D497-DBD0-B33C-04BC88007346}"/>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583586" y="5809548"/>
            <a:ext cx="419819" cy="419819"/>
          </a:xfrm>
          <a:prstGeom prst="rect">
            <a:avLst/>
          </a:prstGeom>
        </p:spPr>
      </p:pic>
      <p:pic>
        <p:nvPicPr>
          <p:cNvPr id="8" name="Grafik 7">
            <a:extLst>
              <a:ext uri="{FF2B5EF4-FFF2-40B4-BE49-F238E27FC236}">
                <a16:creationId xmlns:a16="http://schemas.microsoft.com/office/drawing/2014/main" id="{8CE9E35E-93D7-F890-8F42-37C1C75D8F83}"/>
              </a:ext>
            </a:extLst>
          </p:cNvPr>
          <p:cNvPicPr>
            <a:picLocks noChangeAspect="1"/>
          </p:cNvPicPr>
          <p:nvPr/>
        </p:nvPicPr>
        <p:blipFill>
          <a:blip r:embed="rId7"/>
          <a:stretch>
            <a:fillRect/>
          </a:stretch>
        </p:blipFill>
        <p:spPr>
          <a:xfrm>
            <a:off x="7486649" y="1662018"/>
            <a:ext cx="3787339" cy="3826609"/>
          </a:xfrm>
          <a:prstGeom prst="rect">
            <a:avLst/>
          </a:prstGeom>
        </p:spPr>
      </p:pic>
      <p:pic>
        <p:nvPicPr>
          <p:cNvPr id="15" name="Grafik 14">
            <a:extLst>
              <a:ext uri="{FF2B5EF4-FFF2-40B4-BE49-F238E27FC236}">
                <a16:creationId xmlns:a16="http://schemas.microsoft.com/office/drawing/2014/main" id="{D739618C-B6A4-A033-1790-B2B98346B492}"/>
              </a:ext>
            </a:extLst>
          </p:cNvPr>
          <p:cNvPicPr>
            <a:picLocks noChangeAspect="1"/>
          </p:cNvPicPr>
          <p:nvPr/>
        </p:nvPicPr>
        <p:blipFill rotWithShape="1">
          <a:blip r:embed="rId8">
            <a:alphaModFix/>
          </a:blip>
          <a:srcRect l="10544" t="12387" r="16002" b="7473"/>
          <a:stretch/>
        </p:blipFill>
        <p:spPr>
          <a:xfrm>
            <a:off x="7321343" y="4609566"/>
            <a:ext cx="990284" cy="983275"/>
          </a:xfrm>
          <a:prstGeom prst="ellipse">
            <a:avLst/>
          </a:prstGeom>
          <a:ln>
            <a:noFill/>
          </a:ln>
          <a:effectLst/>
        </p:spPr>
      </p:pic>
      <p:sp>
        <p:nvSpPr>
          <p:cNvPr id="18" name="Textfeld 17">
            <a:extLst>
              <a:ext uri="{FF2B5EF4-FFF2-40B4-BE49-F238E27FC236}">
                <a16:creationId xmlns:a16="http://schemas.microsoft.com/office/drawing/2014/main" id="{82A64B88-40F6-E8A5-ED5E-4B627090FA41}"/>
              </a:ext>
            </a:extLst>
          </p:cNvPr>
          <p:cNvSpPr txBox="1"/>
          <p:nvPr/>
        </p:nvSpPr>
        <p:spPr>
          <a:xfrm>
            <a:off x="9408795" y="5523210"/>
            <a:ext cx="2783205" cy="461665"/>
          </a:xfrm>
          <a:prstGeom prst="rect">
            <a:avLst/>
          </a:prstGeom>
          <a:noFill/>
        </p:spPr>
        <p:txBody>
          <a:bodyPr wrap="square">
            <a:spAutoFit/>
          </a:bodyPr>
          <a:lstStyle/>
          <a:p>
            <a:r>
              <a:rPr lang="de-DE" sz="1200" i="1">
                <a:solidFill>
                  <a:schemeClr val="accent1"/>
                </a:solidFill>
                <a:hlinkClick r:id="rId9">
                  <a:extLst>
                    <a:ext uri="{A12FA001-AC4F-418D-AE19-62706E023703}">
                      <ahyp:hlinkClr xmlns:ahyp="http://schemas.microsoft.com/office/drawing/2018/hyperlinkcolor" val="tx"/>
                    </a:ext>
                  </a:extLst>
                </a:hlinkClick>
              </a:rPr>
              <a:t>Mehr Infos zum Vorbereitungsleitfaden der DB Personalgewinnung</a:t>
            </a:r>
            <a:endParaRPr lang="de-DE" sz="1200" i="1">
              <a:solidFill>
                <a:schemeClr val="accent1"/>
              </a:solidFill>
            </a:endParaRPr>
          </a:p>
        </p:txBody>
      </p:sp>
      <p:pic>
        <p:nvPicPr>
          <p:cNvPr id="19" name="Grafik 18">
            <a:extLst>
              <a:ext uri="{FF2B5EF4-FFF2-40B4-BE49-F238E27FC236}">
                <a16:creationId xmlns:a16="http://schemas.microsoft.com/office/drawing/2014/main" id="{62F4CBF1-323E-7024-392E-2E1D83B786CC}"/>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371220" y="5809548"/>
            <a:ext cx="419819" cy="419819"/>
          </a:xfrm>
          <a:prstGeom prst="rect">
            <a:avLst/>
          </a:prstGeom>
        </p:spPr>
      </p:pic>
    </p:spTree>
    <p:extLst>
      <p:ext uri="{BB962C8B-B14F-4D97-AF65-F5344CB8AC3E}">
        <p14:creationId xmlns:p14="http://schemas.microsoft.com/office/powerpoint/2010/main" val="32469752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el 1">
            <a:extLst>
              <a:ext uri="{FF2B5EF4-FFF2-40B4-BE49-F238E27FC236}">
                <a16:creationId xmlns:a16="http://schemas.microsoft.com/office/drawing/2014/main" id="{E2698A80-5608-466F-B3E2-7954CAD167CB}"/>
              </a:ext>
            </a:extLst>
          </p:cNvPr>
          <p:cNvSpPr>
            <a:spLocks noGrp="1"/>
          </p:cNvSpPr>
          <p:nvPr>
            <p:ph type="ctrTitle"/>
          </p:nvPr>
        </p:nvSpPr>
        <p:spPr>
          <a:xfrm>
            <a:off x="3179763" y="718000"/>
            <a:ext cx="8785225" cy="1259748"/>
          </a:xfrm>
        </p:spPr>
        <p:txBody>
          <a:bodyPr/>
          <a:lstStyle/>
          <a:p>
            <a:pPr>
              <a:defRPr/>
            </a:pPr>
            <a:r>
              <a:rPr lang="de-DE" altLang="de-DE">
                <a:solidFill>
                  <a:schemeClr val="bg1"/>
                </a:solidFill>
                <a:highlight>
                  <a:srgbClr val="004577"/>
                </a:highlight>
              </a:rPr>
              <a:t>Die Kandidat*innen vorbereiten</a:t>
            </a:r>
            <a:br>
              <a:rPr lang="de-DE" altLang="de-DE">
                <a:solidFill>
                  <a:schemeClr val="bg1"/>
                </a:solidFill>
                <a:highlight>
                  <a:srgbClr val="004577"/>
                </a:highlight>
              </a:rPr>
            </a:br>
            <a:br>
              <a:rPr lang="de-DE" altLang="de-DE">
                <a:solidFill>
                  <a:schemeClr val="bg1"/>
                </a:solidFill>
                <a:highlight>
                  <a:srgbClr val="004577"/>
                </a:highlight>
              </a:rPr>
            </a:br>
            <a:endParaRPr lang="de-DE" altLang="de-DE">
              <a:solidFill>
                <a:schemeClr val="bg1"/>
              </a:solidFill>
              <a:highlight>
                <a:srgbClr val="004577"/>
              </a:highlight>
            </a:endParaRPr>
          </a:p>
        </p:txBody>
      </p:sp>
      <p:pic>
        <p:nvPicPr>
          <p:cNvPr id="6" name="Grafik 5">
            <a:extLst>
              <a:ext uri="{FF2B5EF4-FFF2-40B4-BE49-F238E27FC236}">
                <a16:creationId xmlns:a16="http://schemas.microsoft.com/office/drawing/2014/main" id="{15EBA454-241A-A3F1-0E60-E4F686CD119A}"/>
              </a:ext>
            </a:extLst>
          </p:cNvPr>
          <p:cNvPicPr>
            <a:picLocks noChangeAspect="1"/>
          </p:cNvPicPr>
          <p:nvPr/>
        </p:nvPicPr>
        <p:blipFill>
          <a:blip r:embed="rId3"/>
          <a:stretch>
            <a:fillRect/>
          </a:stretch>
        </p:blipFill>
        <p:spPr>
          <a:xfrm>
            <a:off x="3794250" y="1607024"/>
            <a:ext cx="2589088" cy="3643952"/>
          </a:xfrm>
          <a:prstGeom prst="rect">
            <a:avLst/>
          </a:prstGeom>
          <a:ln w="19050">
            <a:solidFill>
              <a:srgbClr val="E7EAEF"/>
            </a:solidFill>
          </a:ln>
        </p:spPr>
      </p:pic>
      <p:pic>
        <p:nvPicPr>
          <p:cNvPr id="4" name="Grafik 3">
            <a:extLst>
              <a:ext uri="{FF2B5EF4-FFF2-40B4-BE49-F238E27FC236}">
                <a16:creationId xmlns:a16="http://schemas.microsoft.com/office/drawing/2014/main" id="{1F454607-75A6-0098-62B1-CA158E17318A}"/>
              </a:ext>
            </a:extLst>
          </p:cNvPr>
          <p:cNvPicPr>
            <a:picLocks noChangeAspect="1"/>
          </p:cNvPicPr>
          <p:nvPr/>
        </p:nvPicPr>
        <p:blipFill>
          <a:blip r:embed="rId4"/>
          <a:stretch>
            <a:fillRect/>
          </a:stretch>
        </p:blipFill>
        <p:spPr>
          <a:xfrm>
            <a:off x="3438599" y="1844675"/>
            <a:ext cx="2589088" cy="3643952"/>
          </a:xfrm>
          <a:prstGeom prst="rect">
            <a:avLst/>
          </a:prstGeom>
          <a:ln w="19050">
            <a:solidFill>
              <a:srgbClr val="E7EAEF"/>
            </a:solidFill>
          </a:ln>
        </p:spPr>
      </p:pic>
      <p:sp>
        <p:nvSpPr>
          <p:cNvPr id="12" name="Textfeld 11">
            <a:extLst>
              <a:ext uri="{FF2B5EF4-FFF2-40B4-BE49-F238E27FC236}">
                <a16:creationId xmlns:a16="http://schemas.microsoft.com/office/drawing/2014/main" id="{06E185E4-183C-117C-13F2-7D52539C7ACE}"/>
              </a:ext>
            </a:extLst>
          </p:cNvPr>
          <p:cNvSpPr txBox="1"/>
          <p:nvPr/>
        </p:nvSpPr>
        <p:spPr>
          <a:xfrm>
            <a:off x="5204682" y="5523210"/>
            <a:ext cx="2199684" cy="461665"/>
          </a:xfrm>
          <a:prstGeom prst="rect">
            <a:avLst/>
          </a:prstGeom>
          <a:noFill/>
        </p:spPr>
        <p:txBody>
          <a:bodyPr wrap="square">
            <a:spAutoFit/>
          </a:bodyPr>
          <a:lstStyle/>
          <a:p>
            <a:r>
              <a:rPr lang="de-DE" sz="1200" i="1">
                <a:solidFill>
                  <a:schemeClr val="accent1"/>
                </a:solidFill>
                <a:hlinkClick r:id="rId5">
                  <a:extLst>
                    <a:ext uri="{A12FA001-AC4F-418D-AE19-62706E023703}">
                      <ahyp:hlinkClr xmlns:ahyp="http://schemas.microsoft.com/office/drawing/2018/hyperlinkcolor" val="tx"/>
                    </a:ext>
                  </a:extLst>
                </a:hlinkClick>
              </a:rPr>
              <a:t>Checkliste für das digitale Kennenlerngespräch</a:t>
            </a:r>
            <a:endParaRPr lang="de-DE" sz="1200" i="1">
              <a:solidFill>
                <a:schemeClr val="accent1"/>
              </a:solidFill>
            </a:endParaRPr>
          </a:p>
        </p:txBody>
      </p:sp>
      <p:pic>
        <p:nvPicPr>
          <p:cNvPr id="13" name="Grafik 12">
            <a:extLst>
              <a:ext uri="{FF2B5EF4-FFF2-40B4-BE49-F238E27FC236}">
                <a16:creationId xmlns:a16="http://schemas.microsoft.com/office/drawing/2014/main" id="{9E7CAF89-D497-DBD0-B33C-04BC88007346}"/>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583586" y="5809548"/>
            <a:ext cx="419819" cy="419819"/>
          </a:xfrm>
          <a:prstGeom prst="rect">
            <a:avLst/>
          </a:prstGeom>
        </p:spPr>
      </p:pic>
      <p:pic>
        <p:nvPicPr>
          <p:cNvPr id="15" name="Grafik 14">
            <a:extLst>
              <a:ext uri="{FF2B5EF4-FFF2-40B4-BE49-F238E27FC236}">
                <a16:creationId xmlns:a16="http://schemas.microsoft.com/office/drawing/2014/main" id="{D739618C-B6A4-A033-1790-B2B98346B492}"/>
              </a:ext>
            </a:extLst>
          </p:cNvPr>
          <p:cNvPicPr>
            <a:picLocks noChangeAspect="1"/>
          </p:cNvPicPr>
          <p:nvPr/>
        </p:nvPicPr>
        <p:blipFill rotWithShape="1">
          <a:blip r:embed="rId8">
            <a:alphaModFix/>
          </a:blip>
          <a:srcRect l="10544" t="12387" r="16002" b="7473"/>
          <a:stretch/>
        </p:blipFill>
        <p:spPr>
          <a:xfrm>
            <a:off x="7321343" y="4609566"/>
            <a:ext cx="990284" cy="983275"/>
          </a:xfrm>
          <a:prstGeom prst="ellipse">
            <a:avLst/>
          </a:prstGeom>
          <a:ln>
            <a:noFill/>
          </a:ln>
          <a:effectLst/>
        </p:spPr>
      </p:pic>
      <p:pic>
        <p:nvPicPr>
          <p:cNvPr id="1026" name="Picture 2">
            <a:extLst>
              <a:ext uri="{FF2B5EF4-FFF2-40B4-BE49-F238E27FC236}">
                <a16:creationId xmlns:a16="http://schemas.microsoft.com/office/drawing/2014/main" id="{CF81BD25-EDDF-B07E-C52C-70BC5D789FA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03267" y="0"/>
            <a:ext cx="74025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7006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Foliennummernplatzhalter 5">
            <a:extLst>
              <a:ext uri="{FF2B5EF4-FFF2-40B4-BE49-F238E27FC236}">
                <a16:creationId xmlns:a16="http://schemas.microsoft.com/office/drawing/2014/main" id="{BCAFF210-4A44-418A-88ED-5897C9A3FC72}"/>
              </a:ext>
            </a:extLst>
          </p:cNvPr>
          <p:cNvSpPr>
            <a:spLocks noGrp="1"/>
          </p:cNvSpPr>
          <p:nvPr>
            <p:ph type="sldNum" sz="quarter" idx="19"/>
          </p:nvPr>
        </p:nvSpPr>
        <p:spPr bwMode="auto">
          <a:xfrm>
            <a:off x="869950" y="6303963"/>
            <a:ext cx="973138" cy="2524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defPPr>
              <a:defRPr lang="en-US"/>
            </a:defPPr>
            <a:lvl1pPr algn="l" rtl="0" eaLnBrk="1" fontAlgn="base" hangingPunct="1">
              <a:spcBef>
                <a:spcPct val="0"/>
              </a:spcBef>
              <a:spcAft>
                <a:spcPct val="0"/>
              </a:spcAft>
              <a:defRPr sz="900" kern="1200">
                <a:solidFill>
                  <a:srgbClr val="898989"/>
                </a:solidFill>
                <a:latin typeface="Calibri Light" panose="020F03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nSpc>
                <a:spcPct val="100000"/>
              </a:lnSpc>
              <a:spcBef>
                <a:spcPct val="0"/>
              </a:spcBef>
              <a:buFontTx/>
              <a:buNone/>
              <a:defRPr/>
            </a:pPr>
            <a:fld id="{FFAEBCBB-E7FC-4409-8BE1-A99B1D5814D0}" type="slidenum">
              <a:rPr lang="en-US" altLang="de-DE" smtClean="0"/>
              <a:pPr>
                <a:lnSpc>
                  <a:spcPct val="100000"/>
                </a:lnSpc>
                <a:spcBef>
                  <a:spcPct val="0"/>
                </a:spcBef>
                <a:buFontTx/>
                <a:buNone/>
                <a:defRPr/>
              </a:pPr>
              <a:t>9</a:t>
            </a:fld>
            <a:endParaRPr lang="en-US" altLang="de-DE"/>
          </a:p>
        </p:txBody>
      </p:sp>
      <p:sp>
        <p:nvSpPr>
          <p:cNvPr id="21" name="Titel 1">
            <a:extLst>
              <a:ext uri="{FF2B5EF4-FFF2-40B4-BE49-F238E27FC236}">
                <a16:creationId xmlns:a16="http://schemas.microsoft.com/office/drawing/2014/main" id="{D1A61F36-1435-4717-B1E2-ACE1B34B66A3}"/>
              </a:ext>
            </a:extLst>
          </p:cNvPr>
          <p:cNvSpPr>
            <a:spLocks noGrp="1"/>
          </p:cNvSpPr>
          <p:nvPr>
            <p:ph type="ctrTitle"/>
          </p:nvPr>
        </p:nvSpPr>
        <p:spPr>
          <a:xfrm>
            <a:off x="3179763" y="652686"/>
            <a:ext cx="8785225" cy="1259748"/>
          </a:xfrm>
        </p:spPr>
        <p:txBody>
          <a:bodyPr/>
          <a:lstStyle/>
          <a:p>
            <a:pPr>
              <a:defRPr/>
            </a:pPr>
            <a:r>
              <a:rPr lang="de-DE" altLang="de-DE">
                <a:solidFill>
                  <a:schemeClr val="bg1"/>
                </a:solidFill>
                <a:highlight>
                  <a:srgbClr val="004577"/>
                </a:highlight>
              </a:rPr>
              <a:t>Fragenpool für Sichtbarkeit von informellen Bildungswegen sowie interkulturellen Kompetenzen und Fähigkeiten</a:t>
            </a:r>
          </a:p>
        </p:txBody>
      </p:sp>
      <p:grpSp>
        <p:nvGrpSpPr>
          <p:cNvPr id="17" name="Gruppieren 16">
            <a:extLst>
              <a:ext uri="{FF2B5EF4-FFF2-40B4-BE49-F238E27FC236}">
                <a16:creationId xmlns:a16="http://schemas.microsoft.com/office/drawing/2014/main" id="{754030AA-5027-44EF-9083-656DF559D38C}"/>
              </a:ext>
            </a:extLst>
          </p:cNvPr>
          <p:cNvGrpSpPr/>
          <p:nvPr/>
        </p:nvGrpSpPr>
        <p:grpSpPr>
          <a:xfrm>
            <a:off x="3460483" y="2003511"/>
            <a:ext cx="4682032" cy="2474634"/>
            <a:chOff x="2383968" y="3004458"/>
            <a:chExt cx="3788232" cy="2209800"/>
          </a:xfrm>
        </p:grpSpPr>
        <p:sp>
          <p:nvSpPr>
            <p:cNvPr id="10" name="Wolke 9">
              <a:extLst>
                <a:ext uri="{FF2B5EF4-FFF2-40B4-BE49-F238E27FC236}">
                  <a16:creationId xmlns:a16="http://schemas.microsoft.com/office/drawing/2014/main" id="{BFA7F44B-9B3C-456E-A157-360CC393EC03}"/>
                </a:ext>
              </a:extLst>
            </p:cNvPr>
            <p:cNvSpPr/>
            <p:nvPr/>
          </p:nvSpPr>
          <p:spPr>
            <a:xfrm>
              <a:off x="2383968" y="3004458"/>
              <a:ext cx="3788232" cy="2209800"/>
            </a:xfrm>
            <a:prstGeom prst="cloud">
              <a:avLst/>
            </a:prstGeom>
            <a:solidFill>
              <a:schemeClr val="bg1"/>
            </a:solidFill>
            <a:ln w="28575">
              <a:solidFill>
                <a:srgbClr val="E7EA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de-DE" sz="1200" b="0" i="0">
                <a:solidFill>
                  <a:srgbClr val="004577"/>
                </a:solidFill>
                <a:effectLst/>
              </a:endParaRPr>
            </a:p>
          </p:txBody>
        </p:sp>
        <p:sp>
          <p:nvSpPr>
            <p:cNvPr id="3" name="Textfeld 2">
              <a:extLst>
                <a:ext uri="{FF2B5EF4-FFF2-40B4-BE49-F238E27FC236}">
                  <a16:creationId xmlns:a16="http://schemas.microsoft.com/office/drawing/2014/main" id="{B2EC6BC4-4575-42AA-A63D-2970BEE38BA9}"/>
                </a:ext>
              </a:extLst>
            </p:cNvPr>
            <p:cNvSpPr txBox="1"/>
            <p:nvPr/>
          </p:nvSpPr>
          <p:spPr>
            <a:xfrm>
              <a:off x="3015346" y="3384694"/>
              <a:ext cx="2612570" cy="1621547"/>
            </a:xfrm>
            <a:prstGeom prst="rect">
              <a:avLst/>
            </a:prstGeom>
            <a:noFill/>
            <a:ln w="28575">
              <a:noFill/>
            </a:ln>
          </p:spPr>
          <p:txBody>
            <a:bodyPr wrap="square" rtlCol="0">
              <a:spAutoFit/>
            </a:bodyPr>
            <a:lstStyle/>
            <a:p>
              <a:pPr algn="ctr"/>
              <a:r>
                <a:rPr lang="de-DE" sz="1400" b="0" i="0">
                  <a:solidFill>
                    <a:srgbClr val="004577"/>
                  </a:solidFill>
                  <a:effectLst/>
                  <a:latin typeface="+mn-lt"/>
                </a:rPr>
                <a:t>Welche Sprachen sprechen Sie? Wie lange haben Sie diese Sprachen gelernt? </a:t>
              </a:r>
            </a:p>
            <a:p>
              <a:pPr algn="ctr"/>
              <a:r>
                <a:rPr lang="de-DE" sz="1400" b="0" i="0">
                  <a:solidFill>
                    <a:srgbClr val="004577"/>
                  </a:solidFill>
                  <a:effectLst/>
                  <a:latin typeface="+mn-lt"/>
                </a:rPr>
                <a:t>Wie würden Sie sich einstufen in Bezug auf Verstehen, Lesen und Schreiben in </a:t>
              </a:r>
            </a:p>
            <a:p>
              <a:pPr algn="ctr"/>
              <a:r>
                <a:rPr lang="de-DE" sz="1400" b="0" i="0">
                  <a:solidFill>
                    <a:srgbClr val="004577"/>
                  </a:solidFill>
                  <a:effectLst/>
                  <a:latin typeface="+mn-lt"/>
                </a:rPr>
                <a:t>diesen Sprachen? Was finden Sie leicht und was finden Sie schwer, wenn Sie </a:t>
              </a:r>
            </a:p>
            <a:p>
              <a:pPr algn="ctr"/>
              <a:r>
                <a:rPr lang="de-DE" sz="1400" b="0" i="0">
                  <a:solidFill>
                    <a:srgbClr val="004577"/>
                  </a:solidFill>
                  <a:effectLst/>
                  <a:latin typeface="+mn-lt"/>
                </a:rPr>
                <a:t>eine neue Sprache erlernen?</a:t>
              </a:r>
            </a:p>
            <a:p>
              <a:pPr algn="ctr"/>
              <a:endParaRPr lang="de-DE" sz="1400">
                <a:solidFill>
                  <a:srgbClr val="004577"/>
                </a:solidFill>
                <a:latin typeface="+mn-lt"/>
              </a:endParaRPr>
            </a:p>
          </p:txBody>
        </p:sp>
      </p:grpSp>
      <p:grpSp>
        <p:nvGrpSpPr>
          <p:cNvPr id="15" name="Gruppieren 14">
            <a:extLst>
              <a:ext uri="{FF2B5EF4-FFF2-40B4-BE49-F238E27FC236}">
                <a16:creationId xmlns:a16="http://schemas.microsoft.com/office/drawing/2014/main" id="{30524AA1-09D4-414A-BAFE-40B7F57D5D76}"/>
              </a:ext>
            </a:extLst>
          </p:cNvPr>
          <p:cNvGrpSpPr/>
          <p:nvPr/>
        </p:nvGrpSpPr>
        <p:grpSpPr>
          <a:xfrm rot="21223476" flipH="1">
            <a:off x="8021414" y="1922748"/>
            <a:ext cx="3788232" cy="2209800"/>
            <a:chOff x="6607625" y="2324100"/>
            <a:chExt cx="3788232" cy="2209800"/>
          </a:xfrm>
        </p:grpSpPr>
        <p:sp>
          <p:nvSpPr>
            <p:cNvPr id="12" name="Wolke 11">
              <a:extLst>
                <a:ext uri="{FF2B5EF4-FFF2-40B4-BE49-F238E27FC236}">
                  <a16:creationId xmlns:a16="http://schemas.microsoft.com/office/drawing/2014/main" id="{C0FBE39D-9D5F-4E94-ACA6-3E6928081FCF}"/>
                </a:ext>
              </a:extLst>
            </p:cNvPr>
            <p:cNvSpPr/>
            <p:nvPr/>
          </p:nvSpPr>
          <p:spPr>
            <a:xfrm>
              <a:off x="6607625" y="2324100"/>
              <a:ext cx="3788232" cy="2209800"/>
            </a:xfrm>
            <a:prstGeom prst="cloud">
              <a:avLst/>
            </a:prstGeom>
            <a:solidFill>
              <a:schemeClr val="bg1"/>
            </a:solidFill>
            <a:ln w="28575">
              <a:solidFill>
                <a:srgbClr val="E7EA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de-DE" sz="1200" b="0" i="0">
                <a:solidFill>
                  <a:srgbClr val="004577"/>
                </a:solidFill>
                <a:effectLst/>
              </a:endParaRPr>
            </a:p>
          </p:txBody>
        </p:sp>
        <p:sp>
          <p:nvSpPr>
            <p:cNvPr id="4" name="Textfeld 3">
              <a:extLst>
                <a:ext uri="{FF2B5EF4-FFF2-40B4-BE49-F238E27FC236}">
                  <a16:creationId xmlns:a16="http://schemas.microsoft.com/office/drawing/2014/main" id="{FB7A265D-4E7E-4D76-8F32-12BB892F926F}"/>
                </a:ext>
              </a:extLst>
            </p:cNvPr>
            <p:cNvSpPr txBox="1"/>
            <p:nvPr/>
          </p:nvSpPr>
          <p:spPr>
            <a:xfrm rot="21223476">
              <a:off x="7097486" y="2895600"/>
              <a:ext cx="2601685" cy="1169551"/>
            </a:xfrm>
            <a:prstGeom prst="rect">
              <a:avLst/>
            </a:prstGeom>
            <a:noFill/>
            <a:ln w="28575">
              <a:noFill/>
            </a:ln>
          </p:spPr>
          <p:txBody>
            <a:bodyPr wrap="square" rtlCol="0">
              <a:spAutoFit/>
            </a:bodyPr>
            <a:lstStyle/>
            <a:p>
              <a:pPr algn="ctr"/>
              <a:r>
                <a:rPr lang="de-DE" sz="1400" b="0" i="0">
                  <a:solidFill>
                    <a:srgbClr val="004577"/>
                  </a:solidFill>
                  <a:effectLst/>
                  <a:latin typeface="+mn-lt"/>
                </a:rPr>
                <a:t>Wo haben Sie gearbeitet, was waren Ihre Aufgaben? </a:t>
              </a:r>
              <a:br>
                <a:rPr lang="de-DE" sz="1400" b="0" i="0">
                  <a:solidFill>
                    <a:srgbClr val="004577"/>
                  </a:solidFill>
                  <a:effectLst/>
                  <a:latin typeface="+mn-lt"/>
                </a:rPr>
              </a:br>
              <a:r>
                <a:rPr lang="de-DE" sz="1400" b="0" i="0">
                  <a:solidFill>
                    <a:srgbClr val="004577"/>
                  </a:solidFill>
                  <a:effectLst/>
                  <a:latin typeface="+mn-lt"/>
                </a:rPr>
                <a:t>Mochten Sie diese? </a:t>
              </a:r>
            </a:p>
            <a:p>
              <a:pPr algn="ctr"/>
              <a:r>
                <a:rPr lang="de-DE" sz="1400" b="0" i="0">
                  <a:solidFill>
                    <a:srgbClr val="004577"/>
                  </a:solidFill>
                  <a:effectLst/>
                  <a:latin typeface="+mn-lt"/>
                </a:rPr>
                <a:t>Warum haben Sie damit aufgehört? </a:t>
              </a:r>
              <a:endParaRPr lang="de-DE"/>
            </a:p>
          </p:txBody>
        </p:sp>
      </p:grpSp>
      <p:grpSp>
        <p:nvGrpSpPr>
          <p:cNvPr id="13" name="Gruppieren 12">
            <a:extLst>
              <a:ext uri="{FF2B5EF4-FFF2-40B4-BE49-F238E27FC236}">
                <a16:creationId xmlns:a16="http://schemas.microsoft.com/office/drawing/2014/main" id="{0A2743E3-AA58-444E-A5DD-BA707F6712C0}"/>
              </a:ext>
            </a:extLst>
          </p:cNvPr>
          <p:cNvGrpSpPr/>
          <p:nvPr/>
        </p:nvGrpSpPr>
        <p:grpSpPr>
          <a:xfrm flipH="1">
            <a:off x="8626928" y="3995514"/>
            <a:ext cx="3788232" cy="2209800"/>
            <a:chOff x="8398328" y="4346575"/>
            <a:chExt cx="3788232" cy="2209800"/>
          </a:xfrm>
        </p:grpSpPr>
        <p:sp>
          <p:nvSpPr>
            <p:cNvPr id="14" name="Wolke 13">
              <a:extLst>
                <a:ext uri="{FF2B5EF4-FFF2-40B4-BE49-F238E27FC236}">
                  <a16:creationId xmlns:a16="http://schemas.microsoft.com/office/drawing/2014/main" id="{16C1BA0E-5EC8-4288-852F-F339A74F4DCD}"/>
                </a:ext>
              </a:extLst>
            </p:cNvPr>
            <p:cNvSpPr/>
            <p:nvPr/>
          </p:nvSpPr>
          <p:spPr>
            <a:xfrm>
              <a:off x="8398328" y="4346575"/>
              <a:ext cx="3788232" cy="2209800"/>
            </a:xfrm>
            <a:prstGeom prst="cloud">
              <a:avLst/>
            </a:prstGeom>
            <a:solidFill>
              <a:schemeClr val="bg1"/>
            </a:solidFill>
            <a:ln w="28575">
              <a:solidFill>
                <a:srgbClr val="E7EA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de-DE" sz="1200" b="0" i="0">
                <a:solidFill>
                  <a:srgbClr val="004577"/>
                </a:solidFill>
                <a:effectLst/>
              </a:endParaRPr>
            </a:p>
          </p:txBody>
        </p:sp>
        <p:sp>
          <p:nvSpPr>
            <p:cNvPr id="5" name="Textfeld 4">
              <a:extLst>
                <a:ext uri="{FF2B5EF4-FFF2-40B4-BE49-F238E27FC236}">
                  <a16:creationId xmlns:a16="http://schemas.microsoft.com/office/drawing/2014/main" id="{2B1E4F44-1352-4C43-9D88-55648F55032B}"/>
                </a:ext>
              </a:extLst>
            </p:cNvPr>
            <p:cNvSpPr txBox="1"/>
            <p:nvPr/>
          </p:nvSpPr>
          <p:spPr>
            <a:xfrm>
              <a:off x="8610601" y="4909458"/>
              <a:ext cx="3387045" cy="1231106"/>
            </a:xfrm>
            <a:prstGeom prst="rect">
              <a:avLst/>
            </a:prstGeom>
            <a:noFill/>
            <a:ln w="28575">
              <a:noFill/>
            </a:ln>
          </p:spPr>
          <p:txBody>
            <a:bodyPr wrap="square" rtlCol="0">
              <a:spAutoFit/>
            </a:bodyPr>
            <a:lstStyle/>
            <a:p>
              <a:pPr algn="ctr"/>
              <a:r>
                <a:rPr lang="de-DE" sz="1400" b="0" i="0">
                  <a:solidFill>
                    <a:srgbClr val="004577"/>
                  </a:solidFill>
                  <a:effectLst/>
                  <a:latin typeface="+mn-lt"/>
                </a:rPr>
                <a:t>Können Sie mir über ihre Arbeits- oder Schulerfahrungen in ihrem Heimatland </a:t>
              </a:r>
            </a:p>
            <a:p>
              <a:pPr algn="ctr"/>
              <a:r>
                <a:rPr lang="de-DE" sz="1400" b="0" i="0">
                  <a:solidFill>
                    <a:srgbClr val="004577"/>
                  </a:solidFill>
                  <a:effectLst/>
                  <a:latin typeface="+mn-lt"/>
                </a:rPr>
                <a:t>oder in anderen Ländern erzählen? Was war von großer Bedeutung für Sie?</a:t>
              </a:r>
            </a:p>
            <a:p>
              <a:endParaRPr lang="de-DE"/>
            </a:p>
          </p:txBody>
        </p:sp>
      </p:grpSp>
      <p:grpSp>
        <p:nvGrpSpPr>
          <p:cNvPr id="20" name="Gruppieren 19">
            <a:extLst>
              <a:ext uri="{FF2B5EF4-FFF2-40B4-BE49-F238E27FC236}">
                <a16:creationId xmlns:a16="http://schemas.microsoft.com/office/drawing/2014/main" id="{33C90A5C-449A-4A73-B5DB-AC895919351D}"/>
              </a:ext>
            </a:extLst>
          </p:cNvPr>
          <p:cNvGrpSpPr/>
          <p:nvPr/>
        </p:nvGrpSpPr>
        <p:grpSpPr>
          <a:xfrm>
            <a:off x="1285647" y="4304250"/>
            <a:ext cx="3788232" cy="2209800"/>
            <a:chOff x="2383968" y="3004458"/>
            <a:chExt cx="3788232" cy="2209800"/>
          </a:xfrm>
        </p:grpSpPr>
        <p:sp>
          <p:nvSpPr>
            <p:cNvPr id="22" name="Wolke 21">
              <a:extLst>
                <a:ext uri="{FF2B5EF4-FFF2-40B4-BE49-F238E27FC236}">
                  <a16:creationId xmlns:a16="http://schemas.microsoft.com/office/drawing/2014/main" id="{F6DA4F7A-ED91-4FD8-848D-87F82EAC3795}"/>
                </a:ext>
              </a:extLst>
            </p:cNvPr>
            <p:cNvSpPr/>
            <p:nvPr/>
          </p:nvSpPr>
          <p:spPr>
            <a:xfrm>
              <a:off x="2383968" y="3004458"/>
              <a:ext cx="3788232" cy="2209800"/>
            </a:xfrm>
            <a:prstGeom prst="cloud">
              <a:avLst/>
            </a:prstGeom>
            <a:solidFill>
              <a:schemeClr val="bg1"/>
            </a:solidFill>
            <a:ln w="28575">
              <a:solidFill>
                <a:srgbClr val="E7EA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de-DE" sz="1200" b="0" i="0">
                <a:solidFill>
                  <a:srgbClr val="004577"/>
                </a:solidFill>
                <a:effectLst/>
              </a:endParaRPr>
            </a:p>
          </p:txBody>
        </p:sp>
        <p:sp>
          <p:nvSpPr>
            <p:cNvPr id="23" name="Textfeld 22">
              <a:extLst>
                <a:ext uri="{FF2B5EF4-FFF2-40B4-BE49-F238E27FC236}">
                  <a16:creationId xmlns:a16="http://schemas.microsoft.com/office/drawing/2014/main" id="{C3629479-4C49-4DD2-9BDB-37AA8180BE0C}"/>
                </a:ext>
              </a:extLst>
            </p:cNvPr>
            <p:cNvSpPr txBox="1"/>
            <p:nvPr/>
          </p:nvSpPr>
          <p:spPr>
            <a:xfrm>
              <a:off x="3015346" y="3418114"/>
              <a:ext cx="2612570" cy="1384995"/>
            </a:xfrm>
            <a:prstGeom prst="rect">
              <a:avLst/>
            </a:prstGeom>
            <a:noFill/>
            <a:ln w="28575">
              <a:noFill/>
            </a:ln>
          </p:spPr>
          <p:txBody>
            <a:bodyPr wrap="square" rtlCol="0">
              <a:spAutoFit/>
            </a:bodyPr>
            <a:lstStyle/>
            <a:p>
              <a:pPr algn="ctr"/>
              <a:r>
                <a:rPr lang="de-DE" sz="1400" b="0" i="0">
                  <a:solidFill>
                    <a:srgbClr val="004577"/>
                  </a:solidFill>
                  <a:effectLst/>
                  <a:latin typeface="+mn-lt"/>
                </a:rPr>
                <a:t>Haben Sie jemals Probleme in der interkulturellen Kommunikation erlebt? </a:t>
              </a:r>
            </a:p>
            <a:p>
              <a:pPr algn="ctr"/>
              <a:r>
                <a:rPr lang="de-DE" sz="1400" b="0" i="0">
                  <a:solidFill>
                    <a:srgbClr val="004577"/>
                  </a:solidFill>
                  <a:effectLst/>
                  <a:latin typeface="+mn-lt"/>
                </a:rPr>
                <a:t>Mögen Sie den Kontakt mit Menschen aus anderen Kulturen? </a:t>
              </a:r>
            </a:p>
          </p:txBody>
        </p:sp>
      </p:grpSp>
      <p:grpSp>
        <p:nvGrpSpPr>
          <p:cNvPr id="24" name="Gruppieren 23">
            <a:extLst>
              <a:ext uri="{FF2B5EF4-FFF2-40B4-BE49-F238E27FC236}">
                <a16:creationId xmlns:a16="http://schemas.microsoft.com/office/drawing/2014/main" id="{FC3C82BA-ADC1-42E9-B6D9-3CA0131D0863}"/>
              </a:ext>
            </a:extLst>
          </p:cNvPr>
          <p:cNvGrpSpPr/>
          <p:nvPr/>
        </p:nvGrpSpPr>
        <p:grpSpPr>
          <a:xfrm flipH="1">
            <a:off x="5145202" y="4411706"/>
            <a:ext cx="3788232" cy="2209800"/>
            <a:chOff x="2383968" y="3004458"/>
            <a:chExt cx="3788232" cy="2209800"/>
          </a:xfrm>
        </p:grpSpPr>
        <p:sp>
          <p:nvSpPr>
            <p:cNvPr id="25" name="Wolke 24">
              <a:extLst>
                <a:ext uri="{FF2B5EF4-FFF2-40B4-BE49-F238E27FC236}">
                  <a16:creationId xmlns:a16="http://schemas.microsoft.com/office/drawing/2014/main" id="{FFEE3247-4CD0-47CA-9349-74FB2202DF61}"/>
                </a:ext>
              </a:extLst>
            </p:cNvPr>
            <p:cNvSpPr/>
            <p:nvPr/>
          </p:nvSpPr>
          <p:spPr>
            <a:xfrm>
              <a:off x="2383968" y="3004458"/>
              <a:ext cx="3788232" cy="2209800"/>
            </a:xfrm>
            <a:prstGeom prst="cloud">
              <a:avLst/>
            </a:prstGeom>
            <a:solidFill>
              <a:schemeClr val="bg1"/>
            </a:solidFill>
            <a:ln w="28575">
              <a:solidFill>
                <a:srgbClr val="E7EA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de-DE" sz="1200" b="0" i="0">
                <a:solidFill>
                  <a:srgbClr val="004577"/>
                </a:solidFill>
                <a:effectLst/>
              </a:endParaRPr>
            </a:p>
          </p:txBody>
        </p:sp>
        <p:sp>
          <p:nvSpPr>
            <p:cNvPr id="26" name="Textfeld 25">
              <a:extLst>
                <a:ext uri="{FF2B5EF4-FFF2-40B4-BE49-F238E27FC236}">
                  <a16:creationId xmlns:a16="http://schemas.microsoft.com/office/drawing/2014/main" id="{B5CC63DB-F07A-4AC6-89E3-CD8D4DB4414B}"/>
                </a:ext>
              </a:extLst>
            </p:cNvPr>
            <p:cNvSpPr txBox="1"/>
            <p:nvPr/>
          </p:nvSpPr>
          <p:spPr>
            <a:xfrm>
              <a:off x="3015346" y="3341912"/>
              <a:ext cx="2612570" cy="1384995"/>
            </a:xfrm>
            <a:prstGeom prst="rect">
              <a:avLst/>
            </a:prstGeom>
            <a:noFill/>
            <a:ln w="28575">
              <a:noFill/>
            </a:ln>
          </p:spPr>
          <p:txBody>
            <a:bodyPr wrap="square" rtlCol="0">
              <a:spAutoFit/>
            </a:bodyPr>
            <a:lstStyle/>
            <a:p>
              <a:pPr algn="ctr"/>
              <a:r>
                <a:rPr lang="de-DE" sz="1400" b="0" i="0">
                  <a:solidFill>
                    <a:srgbClr val="004577"/>
                  </a:solidFill>
                  <a:effectLst/>
                </a:rPr>
                <a:t>Können Sie mir erzählen welche Art von Schulen sie </a:t>
              </a:r>
            </a:p>
            <a:p>
              <a:pPr algn="ctr"/>
              <a:r>
                <a:rPr lang="de-DE" sz="1400" b="0" i="0">
                  <a:solidFill>
                    <a:srgbClr val="004577"/>
                  </a:solidFill>
                  <a:effectLst/>
                </a:rPr>
                <a:t>besucht haben? Welche Resultate haben Sie erzielt? (Haben Sie die Schule beendet? Wenn nicht, warum?) </a:t>
              </a:r>
            </a:p>
          </p:txBody>
        </p:sp>
      </p:grpSp>
      <p:grpSp>
        <p:nvGrpSpPr>
          <p:cNvPr id="27" name="Gruppieren 26">
            <a:extLst>
              <a:ext uri="{FF2B5EF4-FFF2-40B4-BE49-F238E27FC236}">
                <a16:creationId xmlns:a16="http://schemas.microsoft.com/office/drawing/2014/main" id="{BC83894C-13F8-4A41-A4DF-46258B3EF845}"/>
              </a:ext>
            </a:extLst>
          </p:cNvPr>
          <p:cNvGrpSpPr/>
          <p:nvPr/>
        </p:nvGrpSpPr>
        <p:grpSpPr>
          <a:xfrm>
            <a:off x="351907" y="2003511"/>
            <a:ext cx="3621430" cy="2209800"/>
            <a:chOff x="2383968" y="3004458"/>
            <a:chExt cx="3788232" cy="2209800"/>
          </a:xfrm>
        </p:grpSpPr>
        <p:sp>
          <p:nvSpPr>
            <p:cNvPr id="28" name="Wolke 27">
              <a:extLst>
                <a:ext uri="{FF2B5EF4-FFF2-40B4-BE49-F238E27FC236}">
                  <a16:creationId xmlns:a16="http://schemas.microsoft.com/office/drawing/2014/main" id="{9E21E4AF-8D0B-4D52-A4C3-8BB42FDFFE36}"/>
                </a:ext>
              </a:extLst>
            </p:cNvPr>
            <p:cNvSpPr/>
            <p:nvPr/>
          </p:nvSpPr>
          <p:spPr>
            <a:xfrm>
              <a:off x="2383968" y="3004458"/>
              <a:ext cx="3788232" cy="2209800"/>
            </a:xfrm>
            <a:prstGeom prst="cloud">
              <a:avLst/>
            </a:prstGeom>
            <a:solidFill>
              <a:schemeClr val="bg1"/>
            </a:solidFill>
            <a:ln w="28575">
              <a:solidFill>
                <a:srgbClr val="E7EA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de-DE" sz="1200" b="0" i="0">
                <a:solidFill>
                  <a:srgbClr val="004577"/>
                </a:solidFill>
                <a:effectLst/>
              </a:endParaRPr>
            </a:p>
          </p:txBody>
        </p:sp>
        <p:sp>
          <p:nvSpPr>
            <p:cNvPr id="29" name="Textfeld 28">
              <a:extLst>
                <a:ext uri="{FF2B5EF4-FFF2-40B4-BE49-F238E27FC236}">
                  <a16:creationId xmlns:a16="http://schemas.microsoft.com/office/drawing/2014/main" id="{FB2EBDAE-C2DA-47F3-AF6F-CE1A03818606}"/>
                </a:ext>
              </a:extLst>
            </p:cNvPr>
            <p:cNvSpPr txBox="1"/>
            <p:nvPr/>
          </p:nvSpPr>
          <p:spPr>
            <a:xfrm>
              <a:off x="2971802" y="3505197"/>
              <a:ext cx="2612570" cy="1384995"/>
            </a:xfrm>
            <a:prstGeom prst="rect">
              <a:avLst/>
            </a:prstGeom>
            <a:noFill/>
            <a:ln w="28575">
              <a:noFill/>
            </a:ln>
          </p:spPr>
          <p:txBody>
            <a:bodyPr wrap="square" rtlCol="0">
              <a:spAutoFit/>
            </a:bodyPr>
            <a:lstStyle/>
            <a:p>
              <a:pPr algn="ctr"/>
              <a:r>
                <a:rPr lang="de-DE" sz="1400" b="0" i="0">
                  <a:solidFill>
                    <a:srgbClr val="004577"/>
                  </a:solidFill>
                  <a:effectLst/>
                  <a:latin typeface="+mn-lt"/>
                </a:rPr>
                <a:t>Haben Sie schon mit Menschen aus anderen Ländern zusammengearbeitet? </a:t>
              </a:r>
            </a:p>
            <a:p>
              <a:pPr algn="ctr"/>
              <a:r>
                <a:rPr lang="de-DE" sz="1400" b="0" i="0">
                  <a:solidFill>
                    <a:srgbClr val="004577"/>
                  </a:solidFill>
                  <a:effectLst/>
                  <a:latin typeface="+mn-lt"/>
                </a:rPr>
                <a:t>Was haben Sie daran geschätzt? Was fanden Sie eher </a:t>
              </a:r>
            </a:p>
            <a:p>
              <a:pPr algn="ctr"/>
              <a:r>
                <a:rPr lang="de-DE" sz="1400">
                  <a:solidFill>
                    <a:srgbClr val="004577"/>
                  </a:solidFill>
                  <a:latin typeface="+mn-lt"/>
                </a:rPr>
                <a:t>s</a:t>
              </a:r>
              <a:r>
                <a:rPr lang="de-DE" sz="1400" b="0" i="0">
                  <a:solidFill>
                    <a:srgbClr val="004577"/>
                  </a:solidFill>
                  <a:effectLst/>
                  <a:latin typeface="+mn-lt"/>
                </a:rPr>
                <a:t>chwierig?</a:t>
              </a:r>
            </a:p>
          </p:txBody>
        </p:sp>
      </p:grpSp>
    </p:spTree>
    <p:extLst>
      <p:ext uri="{BB962C8B-B14F-4D97-AF65-F5344CB8AC3E}">
        <p14:creationId xmlns:p14="http://schemas.microsoft.com/office/powerpoint/2010/main" val="2057804344"/>
      </p:ext>
    </p:extLst>
  </p:cSld>
  <p:clrMapOvr>
    <a:masterClrMapping/>
  </p:clrMapOvr>
</p:sld>
</file>

<file path=ppt/theme/theme1.xml><?xml version="1.0" encoding="utf-8"?>
<a:theme xmlns:a="http://schemas.openxmlformats.org/drawingml/2006/main" name="NUiF_PPT_08.04.2016">
  <a:themeElements>
    <a:clrScheme name="NUIF">
      <a:dk1>
        <a:sysClr val="windowText" lastClr="000000"/>
      </a:dk1>
      <a:lt1>
        <a:sysClr val="window" lastClr="FFFFFF"/>
      </a:lt1>
      <a:dk2>
        <a:srgbClr val="44546A"/>
      </a:dk2>
      <a:lt2>
        <a:srgbClr val="E7E6E6"/>
      </a:lt2>
      <a:accent1>
        <a:srgbClr val="004577"/>
      </a:accent1>
      <a:accent2>
        <a:srgbClr val="EC646B"/>
      </a:accent2>
      <a:accent3>
        <a:srgbClr val="C6CED8"/>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UiF_PPT_08.04.2016" id="{475BEAEF-7614-1047-8331-5D1534B97537}" vid="{B9600832-A734-A74B-9A42-1229CD12038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e16b863-2b04-4c4f-9804-0828e4d95d60">
      <Terms xmlns="http://schemas.microsoft.com/office/infopath/2007/PartnerControls"/>
    </lcf76f155ced4ddcb4097134ff3c332f>
    <TaxCatchAll xmlns="66f79d6d-103d-4161-a8ee-8c976925ff72"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7482A7FAA021343B10A80D10A7A17E1" ma:contentTypeVersion="18" ma:contentTypeDescription="Create a new document." ma:contentTypeScope="" ma:versionID="2695fa97874835892ffeac2a4cf505a9">
  <xsd:schema xmlns:xsd="http://www.w3.org/2001/XMLSchema" xmlns:xs="http://www.w3.org/2001/XMLSchema" xmlns:p="http://schemas.microsoft.com/office/2006/metadata/properties" xmlns:ns2="66f79d6d-103d-4161-a8ee-8c976925ff72" xmlns:ns3="4e16b863-2b04-4c4f-9804-0828e4d95d60" targetNamespace="http://schemas.microsoft.com/office/2006/metadata/properties" ma:root="true" ma:fieldsID="03ddd9280e4bcabfc3dc7fc9bd72935a" ns2:_="" ns3:_="">
    <xsd:import namespace="66f79d6d-103d-4161-a8ee-8c976925ff72"/>
    <xsd:import namespace="4e16b863-2b04-4c4f-9804-0828e4d95d6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6f79d6d-103d-4161-a8ee-8c976925ff7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e1e2c88-601f-4f49-b713-29ae9cb0a6b8}" ma:internalName="TaxCatchAll" ma:showField="CatchAllData" ma:web="66f79d6d-103d-4161-a8ee-8c976925ff7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e16b863-2b04-4c4f-9804-0828e4d95d6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ccd6185-6eb9-4b95-86cf-a6a5a3cb0ae3"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1BD04E3-9DEE-4E7C-AFE8-A87C8344CA89}">
  <ds:schemaRefs>
    <ds:schemaRef ds:uri="http://purl.org/dc/terms/"/>
    <ds:schemaRef ds:uri="66f79d6d-103d-4161-a8ee-8c976925ff72"/>
    <ds:schemaRef ds:uri="http://schemas.openxmlformats.org/package/2006/metadata/core-properties"/>
    <ds:schemaRef ds:uri="http://purl.org/dc/dcmitype/"/>
    <ds:schemaRef ds:uri="http://www.w3.org/XML/1998/namespace"/>
    <ds:schemaRef ds:uri="http://schemas.microsoft.com/office/infopath/2007/PartnerControls"/>
    <ds:schemaRef ds:uri="http://purl.org/dc/elements/1.1/"/>
    <ds:schemaRef ds:uri="4e16b863-2b04-4c4f-9804-0828e4d95d60"/>
    <ds:schemaRef ds:uri="http://schemas.microsoft.com/office/2006/metadata/properties"/>
    <ds:schemaRef ds:uri="http://schemas.microsoft.com/office/2006/documentManagement/types"/>
  </ds:schemaRefs>
</ds:datastoreItem>
</file>

<file path=customXml/itemProps2.xml><?xml version="1.0" encoding="utf-8"?>
<ds:datastoreItem xmlns:ds="http://schemas.openxmlformats.org/officeDocument/2006/customXml" ds:itemID="{82B5FF4A-5C8C-4AA3-BFBE-44E76B7402B5}">
  <ds:schemaRefs>
    <ds:schemaRef ds:uri="http://schemas.microsoft.com/sharepoint/v3/contenttype/forms"/>
  </ds:schemaRefs>
</ds:datastoreItem>
</file>

<file path=customXml/itemProps3.xml><?xml version="1.0" encoding="utf-8"?>
<ds:datastoreItem xmlns:ds="http://schemas.openxmlformats.org/officeDocument/2006/customXml" ds:itemID="{37694641-9409-4A2F-84CF-5D2927F577B6}"/>
</file>

<file path=docProps/app.xml><?xml version="1.0" encoding="utf-8"?>
<Properties xmlns="http://schemas.openxmlformats.org/officeDocument/2006/extended-properties" xmlns:vt="http://schemas.openxmlformats.org/officeDocument/2006/docPropsVTypes">
  <Template/>
  <TotalTime>0</TotalTime>
  <Words>1205</Words>
  <Application>Microsoft Office PowerPoint</Application>
  <PresentationFormat>Breitbild</PresentationFormat>
  <Paragraphs>142</Paragraphs>
  <Slides>14</Slides>
  <Notes>13</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14</vt:i4>
      </vt:variant>
    </vt:vector>
  </HeadingPairs>
  <TitlesOfParts>
    <vt:vector size="21" baseType="lpstr">
      <vt:lpstr>MS PGothic</vt:lpstr>
      <vt:lpstr>Arial</vt:lpstr>
      <vt:lpstr>Calibri</vt:lpstr>
      <vt:lpstr>Calibri Light</vt:lpstr>
      <vt:lpstr>Courier New</vt:lpstr>
      <vt:lpstr>Symbol</vt:lpstr>
      <vt:lpstr>NUiF_PPT_08.04.2016</vt:lpstr>
      <vt:lpstr>PowerPoint-Präsentation</vt:lpstr>
      <vt:lpstr>Exkurs:  Bewerben in Syrien – Einblicke in die Praxis </vt:lpstr>
      <vt:lpstr>PowerPoint-Präsentation</vt:lpstr>
      <vt:lpstr>PowerPoint-Präsentation</vt:lpstr>
      <vt:lpstr>PowerPoint-Präsentation</vt:lpstr>
      <vt:lpstr>Kulturelle Besonderheiten im Bewerbungsgespräch – gibt es die? </vt:lpstr>
      <vt:lpstr>Die Kandidat*innen vorbereiten  </vt:lpstr>
      <vt:lpstr>Die Kandidat*innen vorbereiten  </vt:lpstr>
      <vt:lpstr>Fragenpool für Sichtbarkeit von informellen Bildungswegen sowie interkulturellen Kompetenzen und Fähigkeiten</vt:lpstr>
      <vt:lpstr>www.handwerk-magazin.de/klare-struktur-ist-wichtiger-als-kekse-183721/  www.kofa.de/mitarbeiter-finden/rekrutierung/bewerbungsgespraeche-fuehren/ </vt:lpstr>
      <vt:lpstr>Rechtliches klären:  Die Beschäftigungserlaubnis </vt:lpstr>
      <vt:lpstr>PowerPoint-Präsentation</vt:lpstr>
      <vt:lpstr>FRAGEN?</vt:lpstr>
      <vt:lpstr>Werden Sie Mitglied im NETZWERK!</vt:lpstr>
    </vt:vector>
  </TitlesOfParts>
  <Company>DIHK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Presseresonanz durch Informationsaustausch und Zusammenarbeit</dc:title>
  <dc:creator>Mersch, Christina</dc:creator>
  <cp:lastModifiedBy>Bartels, Nicolas</cp:lastModifiedBy>
  <cp:revision>11</cp:revision>
  <cp:lastPrinted>2017-01-12T09:17:00Z</cp:lastPrinted>
  <dcterms:created xsi:type="dcterms:W3CDTF">2016-04-10T12:52:00Z</dcterms:created>
  <dcterms:modified xsi:type="dcterms:W3CDTF">2024-05-13T09:53:19Z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0x01010037482A7FAA021343B10A80D10A7A17E1</vt:lpwstr>
  </property>
  <property fmtid="{D5CDD505-2E9C-101B-9397-08002B2CF9AE}" pid="3" name="Order">
    <vt:r8>1253600</vt:r8>
  </property>
  <property fmtid="{D5CDD505-2E9C-101B-9397-08002B2CF9AE}" pid="4" name="MediaServiceImageTags">
    <vt:lpwstr/>
  </property>
</Properties>
</file>