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4653" r:id="rId5"/>
    <p:sldId id="2134808396" r:id="rId6"/>
    <p:sldId id="2134808395" r:id="rId7"/>
    <p:sldId id="4587" r:id="rId8"/>
    <p:sldId id="4501" r:id="rId9"/>
    <p:sldId id="4573" r:id="rId10"/>
    <p:sldId id="753" r:id="rId11"/>
    <p:sldId id="756" r:id="rId12"/>
    <p:sldId id="4409" r:id="rId13"/>
    <p:sldId id="4581" r:id="rId14"/>
    <p:sldId id="4453" r:id="rId15"/>
    <p:sldId id="4496" r:id="rId16"/>
    <p:sldId id="4497" r:id="rId17"/>
    <p:sldId id="4422" r:id="rId18"/>
    <p:sldId id="4568" r:id="rId19"/>
    <p:sldId id="4583" r:id="rId20"/>
    <p:sldId id="4569" r:id="rId21"/>
    <p:sldId id="4570" r:id="rId22"/>
    <p:sldId id="4571" r:id="rId23"/>
  </p:sldIdLst>
  <p:sldSz cx="12192000" cy="6858000"/>
  <p:notesSz cx="6794500" cy="9982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659" userDrawn="1">
          <p15:clr>
            <a:srgbClr val="A4A3A4"/>
          </p15:clr>
        </p15:guide>
        <p15:guide id="2" pos="7378" userDrawn="1">
          <p15:clr>
            <a:srgbClr val="A4A3A4"/>
          </p15:clr>
        </p15:guide>
        <p15:guide id="3" orient="horz" pos="255" userDrawn="1">
          <p15:clr>
            <a:srgbClr val="A4A3A4"/>
          </p15:clr>
        </p15:guide>
        <p15:guide id="4" pos="1958" userDrawn="1">
          <p15:clr>
            <a:srgbClr val="A4A3A4"/>
          </p15:clr>
        </p15:guide>
        <p15:guide id="5" orient="horz" pos="890" userDrawn="1">
          <p15:clr>
            <a:srgbClr val="A4A3A4"/>
          </p15:clr>
        </p15:guide>
        <p15:guide id="6" pos="164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022E5D-2883-9519-193A-6E9069EA78F7}" name="von Lengerke, Kai" initials="vK" userId="S::vonlengerke.kai@dihk.de::79235bc2-6bd4-4c0c-b6aa-9e3796762b54" providerId="AD"/>
  <p188:author id="{C1896DE5-C28C-9B98-6458-19F0D8DE4117}" name="Marlene Thiele" initials="MT" userId="S::thiele.marlene@dihk.de::19b56dc0-59de-4f0c-a187-7cb3fee364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ppert, Carolin" initials="R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3DA"/>
    <a:srgbClr val="004577"/>
    <a:srgbClr val="EC646B"/>
    <a:srgbClr val="FFFFFF"/>
    <a:srgbClr val="F1C1C3"/>
    <a:srgbClr val="E7EAEF"/>
    <a:srgbClr val="2E6FEA"/>
    <a:srgbClr val="E63434"/>
    <a:srgbClr val="CE1616"/>
    <a:srgbClr val="2122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89307" autoAdjust="0"/>
  </p:normalViewPr>
  <p:slideViewPr>
    <p:cSldViewPr snapToGrid="0">
      <p:cViewPr varScale="1">
        <p:scale>
          <a:sx n="102" d="100"/>
          <a:sy n="102" d="100"/>
        </p:scale>
        <p:origin x="990" y="96"/>
      </p:cViewPr>
      <p:guideLst>
        <p:guide orient="horz" pos="2659"/>
        <p:guide pos="7378"/>
        <p:guide orient="horz" pos="255"/>
        <p:guide pos="1958"/>
        <p:guide orient="horz" pos="890"/>
        <p:guide pos="164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60" y="9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tels, Nicolas" userId="e45f661d-9106-4fd2-808d-75a9e9e629ad" providerId="ADAL" clId="{51A5ED50-705A-4628-82F5-CF084B5FF7C7}"/>
    <pc:docChg chg="delSld delMainMaster">
      <pc:chgData name="Bartels, Nicolas" userId="e45f661d-9106-4fd2-808d-75a9e9e629ad" providerId="ADAL" clId="{51A5ED50-705A-4628-82F5-CF084B5FF7C7}" dt="2024-05-13T09:52:04.749" v="23" actId="47"/>
      <pc:docMkLst>
        <pc:docMk/>
      </pc:docMkLst>
      <pc:sldChg chg="del">
        <pc:chgData name="Bartels, Nicolas" userId="e45f661d-9106-4fd2-808d-75a9e9e629ad" providerId="ADAL" clId="{51A5ED50-705A-4628-82F5-CF084B5FF7C7}" dt="2024-05-13T09:49:32.315" v="2" actId="47"/>
        <pc:sldMkLst>
          <pc:docMk/>
          <pc:sldMk cId="924492094" sldId="432"/>
        </pc:sldMkLst>
      </pc:sldChg>
      <pc:sldChg chg="del">
        <pc:chgData name="Bartels, Nicolas" userId="e45f661d-9106-4fd2-808d-75a9e9e629ad" providerId="ADAL" clId="{51A5ED50-705A-4628-82F5-CF084B5FF7C7}" dt="2024-05-13T09:51:46.202" v="10" actId="47"/>
        <pc:sldMkLst>
          <pc:docMk/>
          <pc:sldMk cId="0" sldId="627"/>
        </pc:sldMkLst>
      </pc:sldChg>
      <pc:sldChg chg="del">
        <pc:chgData name="Bartels, Nicolas" userId="e45f661d-9106-4fd2-808d-75a9e9e629ad" providerId="ADAL" clId="{51A5ED50-705A-4628-82F5-CF084B5FF7C7}" dt="2024-05-13T09:49:31.746" v="1" actId="47"/>
        <pc:sldMkLst>
          <pc:docMk/>
          <pc:sldMk cId="2740979812" sldId="666"/>
        </pc:sldMkLst>
      </pc:sldChg>
      <pc:sldChg chg="del">
        <pc:chgData name="Bartels, Nicolas" userId="e45f661d-9106-4fd2-808d-75a9e9e629ad" providerId="ADAL" clId="{51A5ED50-705A-4628-82F5-CF084B5FF7C7}" dt="2024-05-13T09:51:47.992" v="15" actId="47"/>
        <pc:sldMkLst>
          <pc:docMk/>
          <pc:sldMk cId="2057804344" sldId="749"/>
        </pc:sldMkLst>
      </pc:sldChg>
      <pc:sldChg chg="del">
        <pc:chgData name="Bartels, Nicolas" userId="e45f661d-9106-4fd2-808d-75a9e9e629ad" providerId="ADAL" clId="{51A5ED50-705A-4628-82F5-CF084B5FF7C7}" dt="2024-05-13T09:51:46.904" v="12" actId="47"/>
        <pc:sldMkLst>
          <pc:docMk/>
          <pc:sldMk cId="1521706478" sldId="893"/>
        </pc:sldMkLst>
      </pc:sldChg>
      <pc:sldChg chg="del">
        <pc:chgData name="Bartels, Nicolas" userId="e45f661d-9106-4fd2-808d-75a9e9e629ad" providerId="ADAL" clId="{51A5ED50-705A-4628-82F5-CF084B5FF7C7}" dt="2024-05-13T09:49:33.595" v="5" actId="47"/>
        <pc:sldMkLst>
          <pc:docMk/>
          <pc:sldMk cId="3981531264" sldId="4396"/>
        </pc:sldMkLst>
      </pc:sldChg>
      <pc:sldChg chg="del">
        <pc:chgData name="Bartels, Nicolas" userId="e45f661d-9106-4fd2-808d-75a9e9e629ad" providerId="ADAL" clId="{51A5ED50-705A-4628-82F5-CF084B5FF7C7}" dt="2024-05-13T09:52:04.749" v="23" actId="47"/>
        <pc:sldMkLst>
          <pc:docMk/>
          <pc:sldMk cId="2180701801" sldId="4397"/>
        </pc:sldMkLst>
      </pc:sldChg>
      <pc:sldChg chg="del">
        <pc:chgData name="Bartels, Nicolas" userId="e45f661d-9106-4fd2-808d-75a9e9e629ad" providerId="ADAL" clId="{51A5ED50-705A-4628-82F5-CF084B5FF7C7}" dt="2024-05-13T09:51:55.347" v="21" actId="47"/>
        <pc:sldMkLst>
          <pc:docMk/>
          <pc:sldMk cId="710529333" sldId="4400"/>
        </pc:sldMkLst>
      </pc:sldChg>
      <pc:sldChg chg="del">
        <pc:chgData name="Bartels, Nicolas" userId="e45f661d-9106-4fd2-808d-75a9e9e629ad" providerId="ADAL" clId="{51A5ED50-705A-4628-82F5-CF084B5FF7C7}" dt="2024-05-13T09:51:54.520" v="19" actId="47"/>
        <pc:sldMkLst>
          <pc:docMk/>
          <pc:sldMk cId="622294109" sldId="4419"/>
        </pc:sldMkLst>
      </pc:sldChg>
      <pc:sldChg chg="del">
        <pc:chgData name="Bartels, Nicolas" userId="e45f661d-9106-4fd2-808d-75a9e9e629ad" providerId="ADAL" clId="{51A5ED50-705A-4628-82F5-CF084B5FF7C7}" dt="2024-05-13T09:51:56.040" v="22" actId="47"/>
        <pc:sldMkLst>
          <pc:docMk/>
          <pc:sldMk cId="1294813372" sldId="4424"/>
        </pc:sldMkLst>
      </pc:sldChg>
      <pc:sldChg chg="del">
        <pc:chgData name="Bartels, Nicolas" userId="e45f661d-9106-4fd2-808d-75a9e9e629ad" providerId="ADAL" clId="{51A5ED50-705A-4628-82F5-CF084B5FF7C7}" dt="2024-05-13T09:51:54.155" v="18" actId="47"/>
        <pc:sldMkLst>
          <pc:docMk/>
          <pc:sldMk cId="679425940" sldId="4427"/>
        </pc:sldMkLst>
      </pc:sldChg>
      <pc:sldChg chg="del">
        <pc:chgData name="Bartels, Nicolas" userId="e45f661d-9106-4fd2-808d-75a9e9e629ad" providerId="ADAL" clId="{51A5ED50-705A-4628-82F5-CF084B5FF7C7}" dt="2024-05-13T09:49:35.860" v="9" actId="47"/>
        <pc:sldMkLst>
          <pc:docMk/>
          <pc:sldMk cId="3470157648" sldId="4429"/>
        </pc:sldMkLst>
      </pc:sldChg>
      <pc:sldChg chg="del">
        <pc:chgData name="Bartels, Nicolas" userId="e45f661d-9106-4fd2-808d-75a9e9e629ad" providerId="ADAL" clId="{51A5ED50-705A-4628-82F5-CF084B5FF7C7}" dt="2024-05-13T09:51:49.248" v="17" actId="47"/>
        <pc:sldMkLst>
          <pc:docMk/>
          <pc:sldMk cId="3246975202" sldId="4432"/>
        </pc:sldMkLst>
      </pc:sldChg>
      <pc:sldChg chg="del">
        <pc:chgData name="Bartels, Nicolas" userId="e45f661d-9106-4fd2-808d-75a9e9e629ad" providerId="ADAL" clId="{51A5ED50-705A-4628-82F5-CF084B5FF7C7}" dt="2024-05-13T09:51:47.296" v="13" actId="47"/>
        <pc:sldMkLst>
          <pc:docMk/>
          <pc:sldMk cId="2669530131" sldId="4435"/>
        </pc:sldMkLst>
      </pc:sldChg>
      <pc:sldChg chg="del">
        <pc:chgData name="Bartels, Nicolas" userId="e45f661d-9106-4fd2-808d-75a9e9e629ad" providerId="ADAL" clId="{51A5ED50-705A-4628-82F5-CF084B5FF7C7}" dt="2024-05-13T09:49:33.279" v="4" actId="47"/>
        <pc:sldMkLst>
          <pc:docMk/>
          <pc:sldMk cId="1632863158" sldId="4475"/>
        </pc:sldMkLst>
      </pc:sldChg>
      <pc:sldChg chg="del">
        <pc:chgData name="Bartels, Nicolas" userId="e45f661d-9106-4fd2-808d-75a9e9e629ad" providerId="ADAL" clId="{51A5ED50-705A-4628-82F5-CF084B5FF7C7}" dt="2024-05-13T09:49:35.119" v="8" actId="47"/>
        <pc:sldMkLst>
          <pc:docMk/>
          <pc:sldMk cId="3257550092" sldId="4493"/>
        </pc:sldMkLst>
      </pc:sldChg>
      <pc:sldChg chg="del">
        <pc:chgData name="Bartels, Nicolas" userId="e45f661d-9106-4fd2-808d-75a9e9e629ad" providerId="ADAL" clId="{51A5ED50-705A-4628-82F5-CF084B5FF7C7}" dt="2024-05-13T09:51:54.839" v="20" actId="47"/>
        <pc:sldMkLst>
          <pc:docMk/>
          <pc:sldMk cId="3475274470" sldId="4495"/>
        </pc:sldMkLst>
      </pc:sldChg>
      <pc:sldChg chg="del">
        <pc:chgData name="Bartels, Nicolas" userId="e45f661d-9106-4fd2-808d-75a9e9e629ad" providerId="ADAL" clId="{51A5ED50-705A-4628-82F5-CF084B5FF7C7}" dt="2024-05-13T09:49:32.731" v="3" actId="47"/>
        <pc:sldMkLst>
          <pc:docMk/>
          <pc:sldMk cId="1997662696" sldId="4565"/>
        </pc:sldMkLst>
      </pc:sldChg>
      <pc:sldChg chg="del">
        <pc:chgData name="Bartels, Nicolas" userId="e45f661d-9106-4fd2-808d-75a9e9e629ad" providerId="ADAL" clId="{51A5ED50-705A-4628-82F5-CF084B5FF7C7}" dt="2024-05-13T09:51:48.504" v="16" actId="47"/>
        <pc:sldMkLst>
          <pc:docMk/>
          <pc:sldMk cId="49700669" sldId="4574"/>
        </pc:sldMkLst>
      </pc:sldChg>
      <pc:sldChg chg="del">
        <pc:chgData name="Bartels, Nicolas" userId="e45f661d-9106-4fd2-808d-75a9e9e629ad" providerId="ADAL" clId="{51A5ED50-705A-4628-82F5-CF084B5FF7C7}" dt="2024-05-13T09:51:47.590" v="14" actId="47"/>
        <pc:sldMkLst>
          <pc:docMk/>
          <pc:sldMk cId="2660046689" sldId="4575"/>
        </pc:sldMkLst>
      </pc:sldChg>
      <pc:sldChg chg="del">
        <pc:chgData name="Bartels, Nicolas" userId="e45f661d-9106-4fd2-808d-75a9e9e629ad" providerId="ADAL" clId="{51A5ED50-705A-4628-82F5-CF084B5FF7C7}" dt="2024-05-13T09:49:34.568" v="7" actId="47"/>
        <pc:sldMkLst>
          <pc:docMk/>
          <pc:sldMk cId="1467561113" sldId="4580"/>
        </pc:sldMkLst>
      </pc:sldChg>
      <pc:sldChg chg="del">
        <pc:chgData name="Bartels, Nicolas" userId="e45f661d-9106-4fd2-808d-75a9e9e629ad" providerId="ADAL" clId="{51A5ED50-705A-4628-82F5-CF084B5FF7C7}" dt="2024-05-13T09:49:34.133" v="6" actId="47"/>
        <pc:sldMkLst>
          <pc:docMk/>
          <pc:sldMk cId="0" sldId="4584"/>
        </pc:sldMkLst>
      </pc:sldChg>
      <pc:sldChg chg="del">
        <pc:chgData name="Bartels, Nicolas" userId="e45f661d-9106-4fd2-808d-75a9e9e629ad" providerId="ADAL" clId="{51A5ED50-705A-4628-82F5-CF084B5FF7C7}" dt="2024-05-13T09:49:31.229" v="0" actId="47"/>
        <pc:sldMkLst>
          <pc:docMk/>
          <pc:sldMk cId="678016800" sldId="4617"/>
        </pc:sldMkLst>
      </pc:sldChg>
      <pc:sldChg chg="del">
        <pc:chgData name="Bartels, Nicolas" userId="e45f661d-9106-4fd2-808d-75a9e9e629ad" providerId="ADAL" clId="{51A5ED50-705A-4628-82F5-CF084B5FF7C7}" dt="2024-05-13T09:51:46.581" v="11" actId="47"/>
        <pc:sldMkLst>
          <pc:docMk/>
          <pc:sldMk cId="0" sldId="4654"/>
        </pc:sldMkLst>
      </pc:sldChg>
      <pc:sldMasterChg chg="del delSldLayout">
        <pc:chgData name="Bartels, Nicolas" userId="e45f661d-9106-4fd2-808d-75a9e9e629ad" providerId="ADAL" clId="{51A5ED50-705A-4628-82F5-CF084B5FF7C7}" dt="2024-05-13T09:49:31.229" v="0" actId="47"/>
        <pc:sldMasterMkLst>
          <pc:docMk/>
          <pc:sldMasterMk cId="2396920118" sldId="2147484849"/>
        </pc:sldMasterMkLst>
        <pc:sldLayoutChg chg="del">
          <pc:chgData name="Bartels, Nicolas" userId="e45f661d-9106-4fd2-808d-75a9e9e629ad" providerId="ADAL" clId="{51A5ED50-705A-4628-82F5-CF084B5FF7C7}" dt="2024-05-13T09:49:31.229" v="0" actId="47"/>
          <pc:sldLayoutMkLst>
            <pc:docMk/>
            <pc:sldMasterMk cId="2396920118" sldId="2147484849"/>
            <pc:sldLayoutMk cId="751849970" sldId="2147484850"/>
          </pc:sldLayoutMkLst>
        </pc:sldLayoutChg>
        <pc:sldLayoutChg chg="del">
          <pc:chgData name="Bartels, Nicolas" userId="e45f661d-9106-4fd2-808d-75a9e9e629ad" providerId="ADAL" clId="{51A5ED50-705A-4628-82F5-CF084B5FF7C7}" dt="2024-05-13T09:49:31.229" v="0" actId="47"/>
          <pc:sldLayoutMkLst>
            <pc:docMk/>
            <pc:sldMasterMk cId="2396920118" sldId="2147484849"/>
            <pc:sldLayoutMk cId="3612207301" sldId="2147484851"/>
          </pc:sldLayoutMkLst>
        </pc:sldLayoutChg>
        <pc:sldLayoutChg chg="del">
          <pc:chgData name="Bartels, Nicolas" userId="e45f661d-9106-4fd2-808d-75a9e9e629ad" providerId="ADAL" clId="{51A5ED50-705A-4628-82F5-CF084B5FF7C7}" dt="2024-05-13T09:49:31.229" v="0" actId="47"/>
          <pc:sldLayoutMkLst>
            <pc:docMk/>
            <pc:sldMasterMk cId="2396920118" sldId="2147484849"/>
            <pc:sldLayoutMk cId="3648979795" sldId="2147484852"/>
          </pc:sldLayoutMkLst>
        </pc:sldLayoutChg>
        <pc:sldLayoutChg chg="del">
          <pc:chgData name="Bartels, Nicolas" userId="e45f661d-9106-4fd2-808d-75a9e9e629ad" providerId="ADAL" clId="{51A5ED50-705A-4628-82F5-CF084B5FF7C7}" dt="2024-05-13T09:49:31.229" v="0" actId="47"/>
          <pc:sldLayoutMkLst>
            <pc:docMk/>
            <pc:sldMasterMk cId="2396920118" sldId="2147484849"/>
            <pc:sldLayoutMk cId="1691024585" sldId="2147484853"/>
          </pc:sldLayoutMkLst>
        </pc:sldLayoutChg>
        <pc:sldLayoutChg chg="del">
          <pc:chgData name="Bartels, Nicolas" userId="e45f661d-9106-4fd2-808d-75a9e9e629ad" providerId="ADAL" clId="{51A5ED50-705A-4628-82F5-CF084B5FF7C7}" dt="2024-05-13T09:49:31.229" v="0" actId="47"/>
          <pc:sldLayoutMkLst>
            <pc:docMk/>
            <pc:sldMasterMk cId="2396920118" sldId="2147484849"/>
            <pc:sldLayoutMk cId="2402428407" sldId="2147484854"/>
          </pc:sldLayoutMkLst>
        </pc:sldLayoutChg>
        <pc:sldLayoutChg chg="del">
          <pc:chgData name="Bartels, Nicolas" userId="e45f661d-9106-4fd2-808d-75a9e9e629ad" providerId="ADAL" clId="{51A5ED50-705A-4628-82F5-CF084B5FF7C7}" dt="2024-05-13T09:49:31.229" v="0" actId="47"/>
          <pc:sldLayoutMkLst>
            <pc:docMk/>
            <pc:sldMasterMk cId="2396920118" sldId="2147484849"/>
            <pc:sldLayoutMk cId="2571847582" sldId="2147484855"/>
          </pc:sldLayoutMkLst>
        </pc:sldLayoutChg>
        <pc:sldLayoutChg chg="del">
          <pc:chgData name="Bartels, Nicolas" userId="e45f661d-9106-4fd2-808d-75a9e9e629ad" providerId="ADAL" clId="{51A5ED50-705A-4628-82F5-CF084B5FF7C7}" dt="2024-05-13T09:49:31.229" v="0" actId="47"/>
          <pc:sldLayoutMkLst>
            <pc:docMk/>
            <pc:sldMasterMk cId="2396920118" sldId="2147484849"/>
            <pc:sldLayoutMk cId="3752047202" sldId="2147484856"/>
          </pc:sldLayoutMkLst>
        </pc:sldLayoutChg>
        <pc:sldLayoutChg chg="del">
          <pc:chgData name="Bartels, Nicolas" userId="e45f661d-9106-4fd2-808d-75a9e9e629ad" providerId="ADAL" clId="{51A5ED50-705A-4628-82F5-CF084B5FF7C7}" dt="2024-05-13T09:49:31.229" v="0" actId="47"/>
          <pc:sldLayoutMkLst>
            <pc:docMk/>
            <pc:sldMasterMk cId="2396920118" sldId="2147484849"/>
            <pc:sldLayoutMk cId="1922544995" sldId="2147484857"/>
          </pc:sldLayoutMkLst>
        </pc:sldLayoutChg>
        <pc:sldLayoutChg chg="del">
          <pc:chgData name="Bartels, Nicolas" userId="e45f661d-9106-4fd2-808d-75a9e9e629ad" providerId="ADAL" clId="{51A5ED50-705A-4628-82F5-CF084B5FF7C7}" dt="2024-05-13T09:49:31.229" v="0" actId="47"/>
          <pc:sldLayoutMkLst>
            <pc:docMk/>
            <pc:sldMasterMk cId="2396920118" sldId="2147484849"/>
            <pc:sldLayoutMk cId="2692533772" sldId="2147484858"/>
          </pc:sldLayoutMkLst>
        </pc:sldLayoutChg>
        <pc:sldLayoutChg chg="del">
          <pc:chgData name="Bartels, Nicolas" userId="e45f661d-9106-4fd2-808d-75a9e9e629ad" providerId="ADAL" clId="{51A5ED50-705A-4628-82F5-CF084B5FF7C7}" dt="2024-05-13T09:49:31.229" v="0" actId="47"/>
          <pc:sldLayoutMkLst>
            <pc:docMk/>
            <pc:sldMasterMk cId="2396920118" sldId="2147484849"/>
            <pc:sldLayoutMk cId="3648728464" sldId="2147484859"/>
          </pc:sldLayoutMkLst>
        </pc:sldLayoutChg>
        <pc:sldLayoutChg chg="del">
          <pc:chgData name="Bartels, Nicolas" userId="e45f661d-9106-4fd2-808d-75a9e9e629ad" providerId="ADAL" clId="{51A5ED50-705A-4628-82F5-CF084B5FF7C7}" dt="2024-05-13T09:49:31.229" v="0" actId="47"/>
          <pc:sldLayoutMkLst>
            <pc:docMk/>
            <pc:sldMasterMk cId="2396920118" sldId="2147484849"/>
            <pc:sldLayoutMk cId="111120449" sldId="2147484860"/>
          </pc:sldLayoutMkLst>
        </pc:sldLayoutChg>
        <pc:sldLayoutChg chg="del">
          <pc:chgData name="Bartels, Nicolas" userId="e45f661d-9106-4fd2-808d-75a9e9e629ad" providerId="ADAL" clId="{51A5ED50-705A-4628-82F5-CF084B5FF7C7}" dt="2024-05-13T09:49:31.229" v="0" actId="47"/>
          <pc:sldLayoutMkLst>
            <pc:docMk/>
            <pc:sldMasterMk cId="2396920118" sldId="2147484849"/>
            <pc:sldLayoutMk cId="3236288004" sldId="2147484861"/>
          </pc:sldLayoutMkLst>
        </pc:sldLayoutChg>
      </pc:sldMasterChg>
    </pc:docChg>
  </pc:docChgLst>
  <pc:docChgLst>
    <pc:chgData name="Bartels, Nicolas" userId="e45f661d-9106-4fd2-808d-75a9e9e629ad" providerId="ADAL" clId="{16BD725B-AF12-4EFC-8EB3-8CFD79799A24}"/>
    <pc:docChg chg="undo custSel addSld delSld modSld sldOrd">
      <pc:chgData name="Bartels, Nicolas" userId="e45f661d-9106-4fd2-808d-75a9e9e629ad" providerId="ADAL" clId="{16BD725B-AF12-4EFC-8EB3-8CFD79799A24}" dt="2024-05-08T11:24:43.393" v="477" actId="6549"/>
      <pc:docMkLst>
        <pc:docMk/>
      </pc:docMkLst>
      <pc:sldChg chg="modSp mod">
        <pc:chgData name="Bartels, Nicolas" userId="e45f661d-9106-4fd2-808d-75a9e9e629ad" providerId="ADAL" clId="{16BD725B-AF12-4EFC-8EB3-8CFD79799A24}" dt="2024-05-07T12:55:48.720" v="71" actId="20577"/>
        <pc:sldMkLst>
          <pc:docMk/>
          <pc:sldMk cId="924492094" sldId="432"/>
        </pc:sldMkLst>
        <pc:spChg chg="mod">
          <ac:chgData name="Bartels, Nicolas" userId="e45f661d-9106-4fd2-808d-75a9e9e629ad" providerId="ADAL" clId="{16BD725B-AF12-4EFC-8EB3-8CFD79799A24}" dt="2024-05-07T12:55:48.720" v="71" actId="20577"/>
          <ac:spMkLst>
            <pc:docMk/>
            <pc:sldMk cId="924492094" sldId="432"/>
            <ac:spMk id="4" creationId="{DDFCB840-490F-40EE-A8B7-C81168AD384F}"/>
          </ac:spMkLst>
        </pc:spChg>
      </pc:sldChg>
      <pc:sldChg chg="modSp mod">
        <pc:chgData name="Bartels, Nicolas" userId="e45f661d-9106-4fd2-808d-75a9e9e629ad" providerId="ADAL" clId="{16BD725B-AF12-4EFC-8EB3-8CFD79799A24}" dt="2024-05-07T14:58:18.650" v="272" actId="20577"/>
        <pc:sldMkLst>
          <pc:docMk/>
          <pc:sldMk cId="0" sldId="627"/>
        </pc:sldMkLst>
        <pc:spChg chg="mod">
          <ac:chgData name="Bartels, Nicolas" userId="e45f661d-9106-4fd2-808d-75a9e9e629ad" providerId="ADAL" clId="{16BD725B-AF12-4EFC-8EB3-8CFD79799A24}" dt="2024-05-07T14:58:18.650" v="272" actId="20577"/>
          <ac:spMkLst>
            <pc:docMk/>
            <pc:sldMk cId="0" sldId="627"/>
            <ac:spMk id="4" creationId="{DF68B7CD-CF1A-4EEF-8D76-347101769EF7}"/>
          </ac:spMkLst>
        </pc:spChg>
      </pc:sldChg>
      <pc:sldChg chg="addSp delSp modSp mod">
        <pc:chgData name="Bartels, Nicolas" userId="e45f661d-9106-4fd2-808d-75a9e9e629ad" providerId="ADAL" clId="{16BD725B-AF12-4EFC-8EB3-8CFD79799A24}" dt="2024-05-07T15:01:05.137" v="273"/>
        <pc:sldMkLst>
          <pc:docMk/>
          <pc:sldMk cId="2740979812" sldId="666"/>
        </pc:sldMkLst>
        <pc:spChg chg="add mod">
          <ac:chgData name="Bartels, Nicolas" userId="e45f661d-9106-4fd2-808d-75a9e9e629ad" providerId="ADAL" clId="{16BD725B-AF12-4EFC-8EB3-8CFD79799A24}" dt="2024-05-07T15:01:05.137" v="273"/>
          <ac:spMkLst>
            <pc:docMk/>
            <pc:sldMk cId="2740979812" sldId="666"/>
            <ac:spMk id="6" creationId="{C05CCC95-1388-58F8-02B8-3267A1CAF288}"/>
          </ac:spMkLst>
        </pc:spChg>
        <pc:spChg chg="mod">
          <ac:chgData name="Bartels, Nicolas" userId="e45f661d-9106-4fd2-808d-75a9e9e629ad" providerId="ADAL" clId="{16BD725B-AF12-4EFC-8EB3-8CFD79799A24}" dt="2024-05-07T12:54:23.675" v="65" actId="20577"/>
          <ac:spMkLst>
            <pc:docMk/>
            <pc:sldMk cId="2740979812" sldId="666"/>
            <ac:spMk id="9" creationId="{1387AA6D-8057-DBE8-4B04-451F7E65BEDC}"/>
          </ac:spMkLst>
        </pc:spChg>
        <pc:picChg chg="add mod">
          <ac:chgData name="Bartels, Nicolas" userId="e45f661d-9106-4fd2-808d-75a9e9e629ad" providerId="ADAL" clId="{16BD725B-AF12-4EFC-8EB3-8CFD79799A24}" dt="2024-05-07T12:53:50.855" v="6" actId="1076"/>
          <ac:picMkLst>
            <pc:docMk/>
            <pc:sldMk cId="2740979812" sldId="666"/>
            <ac:picMk id="3" creationId="{A252AEF0-66E8-EBF4-BF07-B164A54D4E28}"/>
          </ac:picMkLst>
        </pc:picChg>
        <pc:picChg chg="del">
          <ac:chgData name="Bartels, Nicolas" userId="e45f661d-9106-4fd2-808d-75a9e9e629ad" providerId="ADAL" clId="{16BD725B-AF12-4EFC-8EB3-8CFD79799A24}" dt="2024-05-07T12:53:12.036" v="2" actId="478"/>
          <ac:picMkLst>
            <pc:docMk/>
            <pc:sldMk cId="2740979812" sldId="666"/>
            <ac:picMk id="4" creationId="{4809848F-D29A-47DC-9754-A149A3099AE1}"/>
          </ac:picMkLst>
        </pc:picChg>
      </pc:sldChg>
      <pc:sldChg chg="del">
        <pc:chgData name="Bartels, Nicolas" userId="e45f661d-9106-4fd2-808d-75a9e9e629ad" providerId="ADAL" clId="{16BD725B-AF12-4EFC-8EB3-8CFD79799A24}" dt="2024-05-07T14:41:49.691" v="76" actId="47"/>
        <pc:sldMkLst>
          <pc:docMk/>
          <pc:sldMk cId="4083745716" sldId="735"/>
        </pc:sldMkLst>
      </pc:sldChg>
      <pc:sldChg chg="add del">
        <pc:chgData name="Bartels, Nicolas" userId="e45f661d-9106-4fd2-808d-75a9e9e629ad" providerId="ADAL" clId="{16BD725B-AF12-4EFC-8EB3-8CFD79799A24}" dt="2024-05-07T14:48:27.889" v="88" actId="47"/>
        <pc:sldMkLst>
          <pc:docMk/>
          <pc:sldMk cId="0" sldId="4378"/>
        </pc:sldMkLst>
      </pc:sldChg>
      <pc:sldChg chg="del">
        <pc:chgData name="Bartels, Nicolas" userId="e45f661d-9106-4fd2-808d-75a9e9e629ad" providerId="ADAL" clId="{16BD725B-AF12-4EFC-8EB3-8CFD79799A24}" dt="2024-05-08T08:02:05.700" v="302" actId="47"/>
        <pc:sldMkLst>
          <pc:docMk/>
          <pc:sldMk cId="972731803" sldId="4398"/>
        </pc:sldMkLst>
      </pc:sldChg>
      <pc:sldChg chg="add del">
        <pc:chgData name="Bartels, Nicolas" userId="e45f661d-9106-4fd2-808d-75a9e9e629ad" providerId="ADAL" clId="{16BD725B-AF12-4EFC-8EB3-8CFD79799A24}" dt="2024-05-07T14:50:43.880" v="100" actId="47"/>
        <pc:sldMkLst>
          <pc:docMk/>
          <pc:sldMk cId="2656178590" sldId="4403"/>
        </pc:sldMkLst>
      </pc:sldChg>
      <pc:sldChg chg="delSp modSp mod delAnim">
        <pc:chgData name="Bartels, Nicolas" userId="e45f661d-9106-4fd2-808d-75a9e9e629ad" providerId="ADAL" clId="{16BD725B-AF12-4EFC-8EB3-8CFD79799A24}" dt="2024-05-08T11:12:12.073" v="336" actId="14861"/>
        <pc:sldMkLst>
          <pc:docMk/>
          <pc:sldMk cId="3505305597" sldId="4409"/>
        </pc:sldMkLst>
        <pc:spChg chg="mod">
          <ac:chgData name="Bartels, Nicolas" userId="e45f661d-9106-4fd2-808d-75a9e9e629ad" providerId="ADAL" clId="{16BD725B-AF12-4EFC-8EB3-8CFD79799A24}" dt="2024-05-08T11:12:12.073" v="336" actId="14861"/>
          <ac:spMkLst>
            <pc:docMk/>
            <pc:sldMk cId="3505305597" sldId="4409"/>
            <ac:spMk id="3" creationId="{6EBAD88B-786D-AEB2-241D-2632725DA2FD}"/>
          </ac:spMkLst>
        </pc:spChg>
        <pc:spChg chg="del mod">
          <ac:chgData name="Bartels, Nicolas" userId="e45f661d-9106-4fd2-808d-75a9e9e629ad" providerId="ADAL" clId="{16BD725B-AF12-4EFC-8EB3-8CFD79799A24}" dt="2024-05-08T11:12:03.379" v="335" actId="478"/>
          <ac:spMkLst>
            <pc:docMk/>
            <pc:sldMk cId="3505305597" sldId="4409"/>
            <ac:spMk id="7" creationId="{92AB3824-76C1-422E-1ECF-70EAECA3915A}"/>
          </ac:spMkLst>
        </pc:spChg>
      </pc:sldChg>
      <pc:sldChg chg="addSp delSp modSp mod">
        <pc:chgData name="Bartels, Nicolas" userId="e45f661d-9106-4fd2-808d-75a9e9e629ad" providerId="ADAL" clId="{16BD725B-AF12-4EFC-8EB3-8CFD79799A24}" dt="2024-05-08T08:01:49.173" v="301" actId="14100"/>
        <pc:sldMkLst>
          <pc:docMk/>
          <pc:sldMk cId="909764636" sldId="4422"/>
        </pc:sldMkLst>
        <pc:picChg chg="add mod">
          <ac:chgData name="Bartels, Nicolas" userId="e45f661d-9106-4fd2-808d-75a9e9e629ad" providerId="ADAL" clId="{16BD725B-AF12-4EFC-8EB3-8CFD79799A24}" dt="2024-05-08T08:01:40.157" v="297" actId="1076"/>
          <ac:picMkLst>
            <pc:docMk/>
            <pc:sldMk cId="909764636" sldId="4422"/>
            <ac:picMk id="6" creationId="{EA3DF37B-B7B5-069B-0BD1-B72EA52950EE}"/>
          </ac:picMkLst>
        </pc:picChg>
        <pc:picChg chg="del">
          <ac:chgData name="Bartels, Nicolas" userId="e45f661d-9106-4fd2-808d-75a9e9e629ad" providerId="ADAL" clId="{16BD725B-AF12-4EFC-8EB3-8CFD79799A24}" dt="2024-05-08T08:01:05.796" v="288" actId="478"/>
          <ac:picMkLst>
            <pc:docMk/>
            <pc:sldMk cId="909764636" sldId="4422"/>
            <ac:picMk id="7" creationId="{EDB2FD14-16C5-4541-8866-02342C8473C6}"/>
          </ac:picMkLst>
        </pc:picChg>
        <pc:picChg chg="add mod">
          <ac:chgData name="Bartels, Nicolas" userId="e45f661d-9106-4fd2-808d-75a9e9e629ad" providerId="ADAL" clId="{16BD725B-AF12-4EFC-8EB3-8CFD79799A24}" dt="2024-05-08T08:01:49.173" v="301" actId="14100"/>
          <ac:picMkLst>
            <pc:docMk/>
            <pc:sldMk cId="909764636" sldId="4422"/>
            <ac:picMk id="9" creationId="{BFBF3C21-F1F0-02A5-5155-F8CE3BE2EAC7}"/>
          </ac:picMkLst>
        </pc:picChg>
      </pc:sldChg>
      <pc:sldChg chg="modSp mod">
        <pc:chgData name="Bartels, Nicolas" userId="e45f661d-9106-4fd2-808d-75a9e9e629ad" providerId="ADAL" clId="{16BD725B-AF12-4EFC-8EB3-8CFD79799A24}" dt="2024-05-07T14:46:47.727" v="83" actId="1076"/>
        <pc:sldMkLst>
          <pc:docMk/>
          <pc:sldMk cId="679425940" sldId="4427"/>
        </pc:sldMkLst>
        <pc:spChg chg="mod">
          <ac:chgData name="Bartels, Nicolas" userId="e45f661d-9106-4fd2-808d-75a9e9e629ad" providerId="ADAL" clId="{16BD725B-AF12-4EFC-8EB3-8CFD79799A24}" dt="2024-05-07T14:46:42.928" v="81" actId="1076"/>
          <ac:spMkLst>
            <pc:docMk/>
            <pc:sldMk cId="679425940" sldId="4427"/>
            <ac:spMk id="2" creationId="{3F349A91-567E-2675-9259-E88473B00697}"/>
          </ac:spMkLst>
        </pc:spChg>
        <pc:spChg chg="mod">
          <ac:chgData name="Bartels, Nicolas" userId="e45f661d-9106-4fd2-808d-75a9e9e629ad" providerId="ADAL" clId="{16BD725B-AF12-4EFC-8EB3-8CFD79799A24}" dt="2024-05-07T14:46:47.727" v="83" actId="1076"/>
          <ac:spMkLst>
            <pc:docMk/>
            <pc:sldMk cId="679425940" sldId="4427"/>
            <ac:spMk id="10" creationId="{730A6316-4197-BD0F-8087-A789C3E597AE}"/>
          </ac:spMkLst>
        </pc:spChg>
        <pc:spChg chg="mod">
          <ac:chgData name="Bartels, Nicolas" userId="e45f661d-9106-4fd2-808d-75a9e9e629ad" providerId="ADAL" clId="{16BD725B-AF12-4EFC-8EB3-8CFD79799A24}" dt="2024-05-07T14:46:44.833" v="82" actId="1076"/>
          <ac:spMkLst>
            <pc:docMk/>
            <pc:sldMk cId="679425940" sldId="4427"/>
            <ac:spMk id="11" creationId="{03B76FF3-4F1F-8E06-AD59-E948CEA12059}"/>
          </ac:spMkLst>
        </pc:spChg>
      </pc:sldChg>
      <pc:sldChg chg="addSp modSp mod">
        <pc:chgData name="Bartels, Nicolas" userId="e45f661d-9106-4fd2-808d-75a9e9e629ad" providerId="ADAL" clId="{16BD725B-AF12-4EFC-8EB3-8CFD79799A24}" dt="2024-05-08T11:07:26.038" v="331" actId="1076"/>
        <pc:sldMkLst>
          <pc:docMk/>
          <pc:sldMk cId="3470157648" sldId="4429"/>
        </pc:sldMkLst>
        <pc:spChg chg="add mod">
          <ac:chgData name="Bartels, Nicolas" userId="e45f661d-9106-4fd2-808d-75a9e9e629ad" providerId="ADAL" clId="{16BD725B-AF12-4EFC-8EB3-8CFD79799A24}" dt="2024-05-07T15:02:22.806" v="277"/>
          <ac:spMkLst>
            <pc:docMk/>
            <pc:sldMk cId="3470157648" sldId="4429"/>
            <ac:spMk id="2" creationId="{F12C5297-B840-98A8-B29A-2F36FB52772A}"/>
          </ac:spMkLst>
        </pc:spChg>
        <pc:picChg chg="mod modCrop">
          <ac:chgData name="Bartels, Nicolas" userId="e45f661d-9106-4fd2-808d-75a9e9e629ad" providerId="ADAL" clId="{16BD725B-AF12-4EFC-8EB3-8CFD79799A24}" dt="2024-05-08T11:07:26.038" v="331" actId="1076"/>
          <ac:picMkLst>
            <pc:docMk/>
            <pc:sldMk cId="3470157648" sldId="4429"/>
            <ac:picMk id="3" creationId="{7EB40E9F-56DE-E3C3-B6D1-5CB473F7C88E}"/>
          </ac:picMkLst>
        </pc:picChg>
      </pc:sldChg>
      <pc:sldChg chg="del">
        <pc:chgData name="Bartels, Nicolas" userId="e45f661d-9106-4fd2-808d-75a9e9e629ad" providerId="ADAL" clId="{16BD725B-AF12-4EFC-8EB3-8CFD79799A24}" dt="2024-05-07T14:41:43.769" v="75" actId="47"/>
        <pc:sldMkLst>
          <pc:docMk/>
          <pc:sldMk cId="1429950862" sldId="4430"/>
        </pc:sldMkLst>
      </pc:sldChg>
      <pc:sldChg chg="modSp mod">
        <pc:chgData name="Bartels, Nicolas" userId="e45f661d-9106-4fd2-808d-75a9e9e629ad" providerId="ADAL" clId="{16BD725B-AF12-4EFC-8EB3-8CFD79799A24}" dt="2024-05-08T11:18:49.358" v="406" actId="13926"/>
        <pc:sldMkLst>
          <pc:docMk/>
          <pc:sldMk cId="3246975202" sldId="4432"/>
        </pc:sldMkLst>
        <pc:spChg chg="mod">
          <ac:chgData name="Bartels, Nicolas" userId="e45f661d-9106-4fd2-808d-75a9e9e629ad" providerId="ADAL" clId="{16BD725B-AF12-4EFC-8EB3-8CFD79799A24}" dt="2024-05-08T11:18:49.358" v="406" actId="13926"/>
          <ac:spMkLst>
            <pc:docMk/>
            <pc:sldMk cId="3246975202" sldId="4432"/>
            <ac:spMk id="12" creationId="{06E185E4-183C-117C-13F2-7D52539C7ACE}"/>
          </ac:spMkLst>
        </pc:spChg>
      </pc:sldChg>
      <pc:sldChg chg="delSp modSp mod">
        <pc:chgData name="Bartels, Nicolas" userId="e45f661d-9106-4fd2-808d-75a9e9e629ad" providerId="ADAL" clId="{16BD725B-AF12-4EFC-8EB3-8CFD79799A24}" dt="2024-05-08T11:21:26.853" v="412" actId="1076"/>
        <pc:sldMkLst>
          <pc:docMk/>
          <pc:sldMk cId="2669530131" sldId="4435"/>
        </pc:sldMkLst>
        <pc:spChg chg="mod">
          <ac:chgData name="Bartels, Nicolas" userId="e45f661d-9106-4fd2-808d-75a9e9e629ad" providerId="ADAL" clId="{16BD725B-AF12-4EFC-8EB3-8CFD79799A24}" dt="2024-05-08T11:21:26.853" v="412" actId="1076"/>
          <ac:spMkLst>
            <pc:docMk/>
            <pc:sldMk cId="2669530131" sldId="4435"/>
            <ac:spMk id="8" creationId="{A44136E5-50BD-D670-5B02-8696571D10F3}"/>
          </ac:spMkLst>
        </pc:spChg>
        <pc:spChg chg="mod">
          <ac:chgData name="Bartels, Nicolas" userId="e45f661d-9106-4fd2-808d-75a9e9e629ad" providerId="ADAL" clId="{16BD725B-AF12-4EFC-8EB3-8CFD79799A24}" dt="2024-05-08T11:21:26.853" v="412" actId="1076"/>
          <ac:spMkLst>
            <pc:docMk/>
            <pc:sldMk cId="2669530131" sldId="4435"/>
            <ac:spMk id="9" creationId="{B53B459D-211C-8846-22F5-A3347F788614}"/>
          </ac:spMkLst>
        </pc:spChg>
        <pc:spChg chg="mod">
          <ac:chgData name="Bartels, Nicolas" userId="e45f661d-9106-4fd2-808d-75a9e9e629ad" providerId="ADAL" clId="{16BD725B-AF12-4EFC-8EB3-8CFD79799A24}" dt="2024-05-08T11:21:26.853" v="412" actId="1076"/>
          <ac:spMkLst>
            <pc:docMk/>
            <pc:sldMk cId="2669530131" sldId="4435"/>
            <ac:spMk id="33" creationId="{FF2B49C9-EA88-8F9F-BCD5-1BC7159DAEB0}"/>
          </ac:spMkLst>
        </pc:spChg>
        <pc:spChg chg="mod">
          <ac:chgData name="Bartels, Nicolas" userId="e45f661d-9106-4fd2-808d-75a9e9e629ad" providerId="ADAL" clId="{16BD725B-AF12-4EFC-8EB3-8CFD79799A24}" dt="2024-05-08T11:21:26.853" v="412" actId="1076"/>
          <ac:spMkLst>
            <pc:docMk/>
            <pc:sldMk cId="2669530131" sldId="4435"/>
            <ac:spMk id="35" creationId="{047C7B78-A330-5E35-F3CA-630FAF7F5F9C}"/>
          </ac:spMkLst>
        </pc:spChg>
        <pc:spChg chg="mod">
          <ac:chgData name="Bartels, Nicolas" userId="e45f661d-9106-4fd2-808d-75a9e9e629ad" providerId="ADAL" clId="{16BD725B-AF12-4EFC-8EB3-8CFD79799A24}" dt="2024-05-08T11:21:26.853" v="412" actId="1076"/>
          <ac:spMkLst>
            <pc:docMk/>
            <pc:sldMk cId="2669530131" sldId="4435"/>
            <ac:spMk id="39" creationId="{CCF81BA4-1C3E-E81C-5422-08F17C66E476}"/>
          </ac:spMkLst>
        </pc:spChg>
        <pc:spChg chg="mod">
          <ac:chgData name="Bartels, Nicolas" userId="e45f661d-9106-4fd2-808d-75a9e9e629ad" providerId="ADAL" clId="{16BD725B-AF12-4EFC-8EB3-8CFD79799A24}" dt="2024-05-08T11:21:26.853" v="412" actId="1076"/>
          <ac:spMkLst>
            <pc:docMk/>
            <pc:sldMk cId="2669530131" sldId="4435"/>
            <ac:spMk id="41" creationId="{5E95D780-6B79-CF01-5575-EA427F31F583}"/>
          </ac:spMkLst>
        </pc:spChg>
        <pc:spChg chg="mod">
          <ac:chgData name="Bartels, Nicolas" userId="e45f661d-9106-4fd2-808d-75a9e9e629ad" providerId="ADAL" clId="{16BD725B-AF12-4EFC-8EB3-8CFD79799A24}" dt="2024-05-08T11:21:26.853" v="412" actId="1076"/>
          <ac:spMkLst>
            <pc:docMk/>
            <pc:sldMk cId="2669530131" sldId="4435"/>
            <ac:spMk id="47" creationId="{11887A14-3652-3015-A6AC-8909CF19F774}"/>
          </ac:spMkLst>
        </pc:spChg>
        <pc:spChg chg="mod">
          <ac:chgData name="Bartels, Nicolas" userId="e45f661d-9106-4fd2-808d-75a9e9e629ad" providerId="ADAL" clId="{16BD725B-AF12-4EFC-8EB3-8CFD79799A24}" dt="2024-05-08T11:21:26.853" v="412" actId="1076"/>
          <ac:spMkLst>
            <pc:docMk/>
            <pc:sldMk cId="2669530131" sldId="4435"/>
            <ac:spMk id="49" creationId="{4CB8A1F9-647E-8FE8-1E47-323B48F51F28}"/>
          </ac:spMkLst>
        </pc:spChg>
        <pc:spChg chg="del mod">
          <ac:chgData name="Bartels, Nicolas" userId="e45f661d-9106-4fd2-808d-75a9e9e629ad" providerId="ADAL" clId="{16BD725B-AF12-4EFC-8EB3-8CFD79799A24}" dt="2024-05-08T11:21:20.130" v="410" actId="478"/>
          <ac:spMkLst>
            <pc:docMk/>
            <pc:sldMk cId="2669530131" sldId="4435"/>
            <ac:spMk id="52" creationId="{F4D177B5-52B9-5385-FBEC-00822B745DA8}"/>
          </ac:spMkLst>
        </pc:spChg>
        <pc:spChg chg="mod">
          <ac:chgData name="Bartels, Nicolas" userId="e45f661d-9106-4fd2-808d-75a9e9e629ad" providerId="ADAL" clId="{16BD725B-AF12-4EFC-8EB3-8CFD79799A24}" dt="2024-05-08T11:21:26.853" v="412" actId="1076"/>
          <ac:spMkLst>
            <pc:docMk/>
            <pc:sldMk cId="2669530131" sldId="4435"/>
            <ac:spMk id="53" creationId="{47722FA1-2779-DCE3-C406-6E1DF053DABD}"/>
          </ac:spMkLst>
        </pc:spChg>
        <pc:spChg chg="mod">
          <ac:chgData name="Bartels, Nicolas" userId="e45f661d-9106-4fd2-808d-75a9e9e629ad" providerId="ADAL" clId="{16BD725B-AF12-4EFC-8EB3-8CFD79799A24}" dt="2024-05-08T11:21:26.853" v="412" actId="1076"/>
          <ac:spMkLst>
            <pc:docMk/>
            <pc:sldMk cId="2669530131" sldId="4435"/>
            <ac:spMk id="54" creationId="{8CAD7701-8D84-9586-0330-4E042EA5F15E}"/>
          </ac:spMkLst>
        </pc:spChg>
        <pc:spChg chg="del">
          <ac:chgData name="Bartels, Nicolas" userId="e45f661d-9106-4fd2-808d-75a9e9e629ad" providerId="ADAL" clId="{16BD725B-AF12-4EFC-8EB3-8CFD79799A24}" dt="2024-05-08T11:21:17.631" v="407" actId="478"/>
          <ac:spMkLst>
            <pc:docMk/>
            <pc:sldMk cId="2669530131" sldId="4435"/>
            <ac:spMk id="55" creationId="{EC1C891D-8A2C-3DE0-97FD-8393804D6110}"/>
          </ac:spMkLst>
        </pc:spChg>
        <pc:spChg chg="mod">
          <ac:chgData name="Bartels, Nicolas" userId="e45f661d-9106-4fd2-808d-75a9e9e629ad" providerId="ADAL" clId="{16BD725B-AF12-4EFC-8EB3-8CFD79799A24}" dt="2024-05-08T11:21:26.853" v="412" actId="1076"/>
          <ac:spMkLst>
            <pc:docMk/>
            <pc:sldMk cId="2669530131" sldId="4435"/>
            <ac:spMk id="56" creationId="{BC871394-B941-0F68-1365-728CAA58D1AB}"/>
          </ac:spMkLst>
        </pc:spChg>
        <pc:spChg chg="mod">
          <ac:chgData name="Bartels, Nicolas" userId="e45f661d-9106-4fd2-808d-75a9e9e629ad" providerId="ADAL" clId="{16BD725B-AF12-4EFC-8EB3-8CFD79799A24}" dt="2024-05-08T11:21:26.853" v="412" actId="1076"/>
          <ac:spMkLst>
            <pc:docMk/>
            <pc:sldMk cId="2669530131" sldId="4435"/>
            <ac:spMk id="58" creationId="{F3FFC5E4-C1A7-F8DA-C5D6-EAEA05F6FC02}"/>
          </ac:spMkLst>
        </pc:spChg>
        <pc:spChg chg="del mod">
          <ac:chgData name="Bartels, Nicolas" userId="e45f661d-9106-4fd2-808d-75a9e9e629ad" providerId="ADAL" clId="{16BD725B-AF12-4EFC-8EB3-8CFD79799A24}" dt="2024-05-08T11:21:21.531" v="411" actId="478"/>
          <ac:spMkLst>
            <pc:docMk/>
            <pc:sldMk cId="2669530131" sldId="4435"/>
            <ac:spMk id="59" creationId="{F84F76DC-8B57-0B22-42C3-B2B02311EB84}"/>
          </ac:spMkLst>
        </pc:spChg>
        <pc:grpChg chg="mod">
          <ac:chgData name="Bartels, Nicolas" userId="e45f661d-9106-4fd2-808d-75a9e9e629ad" providerId="ADAL" clId="{16BD725B-AF12-4EFC-8EB3-8CFD79799A24}" dt="2024-05-08T11:21:26.853" v="412" actId="1076"/>
          <ac:grpSpMkLst>
            <pc:docMk/>
            <pc:sldMk cId="2669530131" sldId="4435"/>
            <ac:grpSpMk id="2" creationId="{623F203B-045A-CA51-71A7-93F596F8DB0B}"/>
          </ac:grpSpMkLst>
        </pc:grpChg>
        <pc:grpChg chg="mod">
          <ac:chgData name="Bartels, Nicolas" userId="e45f661d-9106-4fd2-808d-75a9e9e629ad" providerId="ADAL" clId="{16BD725B-AF12-4EFC-8EB3-8CFD79799A24}" dt="2024-05-08T11:21:26.853" v="412" actId="1076"/>
          <ac:grpSpMkLst>
            <pc:docMk/>
            <pc:sldMk cId="2669530131" sldId="4435"/>
            <ac:grpSpMk id="6" creationId="{CFE35DA0-4E8E-D0E0-D41D-C5E81CC5603A}"/>
          </ac:grpSpMkLst>
        </pc:grpChg>
        <pc:grpChg chg="mod">
          <ac:chgData name="Bartels, Nicolas" userId="e45f661d-9106-4fd2-808d-75a9e9e629ad" providerId="ADAL" clId="{16BD725B-AF12-4EFC-8EB3-8CFD79799A24}" dt="2024-05-08T11:21:26.853" v="412" actId="1076"/>
          <ac:grpSpMkLst>
            <pc:docMk/>
            <pc:sldMk cId="2669530131" sldId="4435"/>
            <ac:grpSpMk id="7" creationId="{6A80E194-A553-AF35-DA50-3EF3E51D73B8}"/>
          </ac:grpSpMkLst>
        </pc:grpChg>
        <pc:grpChg chg="mod">
          <ac:chgData name="Bartels, Nicolas" userId="e45f661d-9106-4fd2-808d-75a9e9e629ad" providerId="ADAL" clId="{16BD725B-AF12-4EFC-8EB3-8CFD79799A24}" dt="2024-05-08T11:21:26.853" v="412" actId="1076"/>
          <ac:grpSpMkLst>
            <pc:docMk/>
            <pc:sldMk cId="2669530131" sldId="4435"/>
            <ac:grpSpMk id="32" creationId="{61455FAF-79B7-163F-C6F9-AF7CDD0CFEC5}"/>
          </ac:grpSpMkLst>
        </pc:grpChg>
        <pc:grpChg chg="mod">
          <ac:chgData name="Bartels, Nicolas" userId="e45f661d-9106-4fd2-808d-75a9e9e629ad" providerId="ADAL" clId="{16BD725B-AF12-4EFC-8EB3-8CFD79799A24}" dt="2024-05-08T11:21:26.853" v="412" actId="1076"/>
          <ac:grpSpMkLst>
            <pc:docMk/>
            <pc:sldMk cId="2669530131" sldId="4435"/>
            <ac:grpSpMk id="38" creationId="{D106E0A1-7769-DF28-0C18-FD493371D1C5}"/>
          </ac:grpSpMkLst>
        </pc:grpChg>
        <pc:grpChg chg="mod">
          <ac:chgData name="Bartels, Nicolas" userId="e45f661d-9106-4fd2-808d-75a9e9e629ad" providerId="ADAL" clId="{16BD725B-AF12-4EFC-8EB3-8CFD79799A24}" dt="2024-05-08T11:21:26.853" v="412" actId="1076"/>
          <ac:grpSpMkLst>
            <pc:docMk/>
            <pc:sldMk cId="2669530131" sldId="4435"/>
            <ac:grpSpMk id="42" creationId="{47D518DE-063E-4302-D4D5-C62F1B36ED90}"/>
          </ac:grpSpMkLst>
        </pc:grpChg>
        <pc:grpChg chg="mod">
          <ac:chgData name="Bartels, Nicolas" userId="e45f661d-9106-4fd2-808d-75a9e9e629ad" providerId="ADAL" clId="{16BD725B-AF12-4EFC-8EB3-8CFD79799A24}" dt="2024-05-08T11:21:26.853" v="412" actId="1076"/>
          <ac:grpSpMkLst>
            <pc:docMk/>
            <pc:sldMk cId="2669530131" sldId="4435"/>
            <ac:grpSpMk id="45" creationId="{C846E79F-D522-933A-5DAA-0B3B48769261}"/>
          </ac:grpSpMkLst>
        </pc:grpChg>
        <pc:picChg chg="mod">
          <ac:chgData name="Bartels, Nicolas" userId="e45f661d-9106-4fd2-808d-75a9e9e629ad" providerId="ADAL" clId="{16BD725B-AF12-4EFC-8EB3-8CFD79799A24}" dt="2024-05-08T11:21:26.853" v="412" actId="1076"/>
          <ac:picMkLst>
            <pc:docMk/>
            <pc:sldMk cId="2669530131" sldId="4435"/>
            <ac:picMk id="30" creationId="{AB3086A9-C5BE-6CE9-6762-84EB9D65C384}"/>
          </ac:picMkLst>
        </pc:picChg>
        <pc:picChg chg="mod">
          <ac:chgData name="Bartels, Nicolas" userId="e45f661d-9106-4fd2-808d-75a9e9e629ad" providerId="ADAL" clId="{16BD725B-AF12-4EFC-8EB3-8CFD79799A24}" dt="2024-05-08T11:21:26.853" v="412" actId="1076"/>
          <ac:picMkLst>
            <pc:docMk/>
            <pc:sldMk cId="2669530131" sldId="4435"/>
            <ac:picMk id="31" creationId="{CDEE67A8-A575-2FD0-9B43-88029DE37AEA}"/>
          </ac:picMkLst>
        </pc:picChg>
        <pc:picChg chg="mod">
          <ac:chgData name="Bartels, Nicolas" userId="e45f661d-9106-4fd2-808d-75a9e9e629ad" providerId="ADAL" clId="{16BD725B-AF12-4EFC-8EB3-8CFD79799A24}" dt="2024-05-08T11:21:26.853" v="412" actId="1076"/>
          <ac:picMkLst>
            <pc:docMk/>
            <pc:sldMk cId="2669530131" sldId="4435"/>
            <ac:picMk id="34" creationId="{F9946F5D-409C-5074-B352-CACFBE9AA5F7}"/>
          </ac:picMkLst>
        </pc:picChg>
        <pc:picChg chg="mod">
          <ac:chgData name="Bartels, Nicolas" userId="e45f661d-9106-4fd2-808d-75a9e9e629ad" providerId="ADAL" clId="{16BD725B-AF12-4EFC-8EB3-8CFD79799A24}" dt="2024-05-08T11:21:26.853" v="412" actId="1076"/>
          <ac:picMkLst>
            <pc:docMk/>
            <pc:sldMk cId="2669530131" sldId="4435"/>
            <ac:picMk id="36" creationId="{7C18F3D4-9FB1-6459-2EA6-8CFFB5348667}"/>
          </ac:picMkLst>
        </pc:picChg>
        <pc:picChg chg="mod">
          <ac:chgData name="Bartels, Nicolas" userId="e45f661d-9106-4fd2-808d-75a9e9e629ad" providerId="ADAL" clId="{16BD725B-AF12-4EFC-8EB3-8CFD79799A24}" dt="2024-05-08T11:21:26.853" v="412" actId="1076"/>
          <ac:picMkLst>
            <pc:docMk/>
            <pc:sldMk cId="2669530131" sldId="4435"/>
            <ac:picMk id="37" creationId="{2F5DA3B1-B567-94B7-92DC-299626BF7250}"/>
          </ac:picMkLst>
        </pc:picChg>
        <pc:picChg chg="mod">
          <ac:chgData name="Bartels, Nicolas" userId="e45f661d-9106-4fd2-808d-75a9e9e629ad" providerId="ADAL" clId="{16BD725B-AF12-4EFC-8EB3-8CFD79799A24}" dt="2024-05-08T11:21:26.853" v="412" actId="1076"/>
          <ac:picMkLst>
            <pc:docMk/>
            <pc:sldMk cId="2669530131" sldId="4435"/>
            <ac:picMk id="40" creationId="{EC89ABE9-1F76-60D1-993B-5FEDA490ADEA}"/>
          </ac:picMkLst>
        </pc:picChg>
        <pc:picChg chg="mod">
          <ac:chgData name="Bartels, Nicolas" userId="e45f661d-9106-4fd2-808d-75a9e9e629ad" providerId="ADAL" clId="{16BD725B-AF12-4EFC-8EB3-8CFD79799A24}" dt="2024-05-08T11:21:26.853" v="412" actId="1076"/>
          <ac:picMkLst>
            <pc:docMk/>
            <pc:sldMk cId="2669530131" sldId="4435"/>
            <ac:picMk id="43" creationId="{5DBF31A3-A02A-35D8-0EAC-D07CFE1A54FA}"/>
          </ac:picMkLst>
        </pc:picChg>
        <pc:picChg chg="mod">
          <ac:chgData name="Bartels, Nicolas" userId="e45f661d-9106-4fd2-808d-75a9e9e629ad" providerId="ADAL" clId="{16BD725B-AF12-4EFC-8EB3-8CFD79799A24}" dt="2024-05-08T11:21:26.853" v="412" actId="1076"/>
          <ac:picMkLst>
            <pc:docMk/>
            <pc:sldMk cId="2669530131" sldId="4435"/>
            <ac:picMk id="44" creationId="{E3C37C2E-0A7D-EF20-EDD6-3083DE9DD1F1}"/>
          </ac:picMkLst>
        </pc:picChg>
        <pc:picChg chg="mod">
          <ac:chgData name="Bartels, Nicolas" userId="e45f661d-9106-4fd2-808d-75a9e9e629ad" providerId="ADAL" clId="{16BD725B-AF12-4EFC-8EB3-8CFD79799A24}" dt="2024-05-08T11:21:26.853" v="412" actId="1076"/>
          <ac:picMkLst>
            <pc:docMk/>
            <pc:sldMk cId="2669530131" sldId="4435"/>
            <ac:picMk id="46" creationId="{893ACAC7-F9B4-6A1E-1D9A-52A9EA3E76A0}"/>
          </ac:picMkLst>
        </pc:picChg>
        <pc:picChg chg="mod">
          <ac:chgData name="Bartels, Nicolas" userId="e45f661d-9106-4fd2-808d-75a9e9e629ad" providerId="ADAL" clId="{16BD725B-AF12-4EFC-8EB3-8CFD79799A24}" dt="2024-05-08T11:21:26.853" v="412" actId="1076"/>
          <ac:picMkLst>
            <pc:docMk/>
            <pc:sldMk cId="2669530131" sldId="4435"/>
            <ac:picMk id="48" creationId="{173CCF26-0143-6AEA-C39F-23168BB73DF3}"/>
          </ac:picMkLst>
        </pc:picChg>
        <pc:picChg chg="del">
          <ac:chgData name="Bartels, Nicolas" userId="e45f661d-9106-4fd2-808d-75a9e9e629ad" providerId="ADAL" clId="{16BD725B-AF12-4EFC-8EB3-8CFD79799A24}" dt="2024-05-08T11:21:18.491" v="408" actId="478"/>
          <ac:picMkLst>
            <pc:docMk/>
            <pc:sldMk cId="2669530131" sldId="4435"/>
            <ac:picMk id="50" creationId="{CF07C91B-5D8B-C648-966B-AD104702F711}"/>
          </ac:picMkLst>
        </pc:picChg>
        <pc:picChg chg="del">
          <ac:chgData name="Bartels, Nicolas" userId="e45f661d-9106-4fd2-808d-75a9e9e629ad" providerId="ADAL" clId="{16BD725B-AF12-4EFC-8EB3-8CFD79799A24}" dt="2024-05-08T11:21:19.066" v="409" actId="478"/>
          <ac:picMkLst>
            <pc:docMk/>
            <pc:sldMk cId="2669530131" sldId="4435"/>
            <ac:picMk id="51" creationId="{3C9A1A9B-08D4-E0AF-9142-C44C6CB0BDD9}"/>
          </ac:picMkLst>
        </pc:picChg>
      </pc:sldChg>
      <pc:sldChg chg="modSp del mod">
        <pc:chgData name="Bartels, Nicolas" userId="e45f661d-9106-4fd2-808d-75a9e9e629ad" providerId="ADAL" clId="{16BD725B-AF12-4EFC-8EB3-8CFD79799A24}" dt="2024-05-07T14:56:10.771" v="260" actId="47"/>
        <pc:sldMkLst>
          <pc:docMk/>
          <pc:sldMk cId="0" sldId="4442"/>
        </pc:sldMkLst>
        <pc:picChg chg="mod">
          <ac:chgData name="Bartels, Nicolas" userId="e45f661d-9106-4fd2-808d-75a9e9e629ad" providerId="ADAL" clId="{16BD725B-AF12-4EFC-8EB3-8CFD79799A24}" dt="2024-05-07T12:53:05.059" v="1" actId="1076"/>
          <ac:picMkLst>
            <pc:docMk/>
            <pc:sldMk cId="0" sldId="4442"/>
            <ac:picMk id="10" creationId="{B6EB7F64-9620-8276-C1CE-281E6654E38E}"/>
          </ac:picMkLst>
        </pc:picChg>
      </pc:sldChg>
      <pc:sldChg chg="modSp mod">
        <pc:chgData name="Bartels, Nicolas" userId="e45f661d-9106-4fd2-808d-75a9e9e629ad" providerId="ADAL" clId="{16BD725B-AF12-4EFC-8EB3-8CFD79799A24}" dt="2024-05-08T11:13:01.652" v="337" actId="14861"/>
        <pc:sldMkLst>
          <pc:docMk/>
          <pc:sldMk cId="349816397" sldId="4453"/>
        </pc:sldMkLst>
        <pc:spChg chg="mod">
          <ac:chgData name="Bartels, Nicolas" userId="e45f661d-9106-4fd2-808d-75a9e9e629ad" providerId="ADAL" clId="{16BD725B-AF12-4EFC-8EB3-8CFD79799A24}" dt="2024-05-08T11:13:01.652" v="337" actId="14861"/>
          <ac:spMkLst>
            <pc:docMk/>
            <pc:sldMk cId="349816397" sldId="4453"/>
            <ac:spMk id="3" creationId="{6EBAD88B-786D-AEB2-241D-2632725DA2FD}"/>
          </ac:spMkLst>
        </pc:spChg>
      </pc:sldChg>
      <pc:sldChg chg="del">
        <pc:chgData name="Bartels, Nicolas" userId="e45f661d-9106-4fd2-808d-75a9e9e629ad" providerId="ADAL" clId="{16BD725B-AF12-4EFC-8EB3-8CFD79799A24}" dt="2024-05-07T14:41:52.194" v="77" actId="47"/>
        <pc:sldMkLst>
          <pc:docMk/>
          <pc:sldMk cId="689378574" sldId="4463"/>
        </pc:sldMkLst>
      </pc:sldChg>
      <pc:sldChg chg="addSp modSp mod ord">
        <pc:chgData name="Bartels, Nicolas" userId="e45f661d-9106-4fd2-808d-75a9e9e629ad" providerId="ADAL" clId="{16BD725B-AF12-4EFC-8EB3-8CFD79799A24}" dt="2024-05-08T08:42:08.905" v="327"/>
        <pc:sldMkLst>
          <pc:docMk/>
          <pc:sldMk cId="1929746501" sldId="4496"/>
        </pc:sldMkLst>
        <pc:spChg chg="add mod">
          <ac:chgData name="Bartels, Nicolas" userId="e45f661d-9106-4fd2-808d-75a9e9e629ad" providerId="ADAL" clId="{16BD725B-AF12-4EFC-8EB3-8CFD79799A24}" dt="2024-05-08T08:41:31.744" v="323" actId="1076"/>
          <ac:spMkLst>
            <pc:docMk/>
            <pc:sldMk cId="1929746501" sldId="4496"/>
            <ac:spMk id="2" creationId="{25E93838-15FE-2AAA-BC04-79347EF93FE5}"/>
          </ac:spMkLst>
        </pc:spChg>
        <pc:spChg chg="add mod">
          <ac:chgData name="Bartels, Nicolas" userId="e45f661d-9106-4fd2-808d-75a9e9e629ad" providerId="ADAL" clId="{16BD725B-AF12-4EFC-8EB3-8CFD79799A24}" dt="2024-05-08T08:41:39.044" v="325" actId="1076"/>
          <ac:spMkLst>
            <pc:docMk/>
            <pc:sldMk cId="1929746501" sldId="4496"/>
            <ac:spMk id="4" creationId="{476C9EE2-0D4A-74D8-A099-B60D39E54BD6}"/>
          </ac:spMkLst>
        </pc:spChg>
      </pc:sldChg>
      <pc:sldChg chg="modSp mod ord">
        <pc:chgData name="Bartels, Nicolas" userId="e45f661d-9106-4fd2-808d-75a9e9e629ad" providerId="ADAL" clId="{16BD725B-AF12-4EFC-8EB3-8CFD79799A24}" dt="2024-05-08T08:42:08.905" v="327"/>
        <pc:sldMkLst>
          <pc:docMk/>
          <pc:sldMk cId="1159855351" sldId="4497"/>
        </pc:sldMkLst>
        <pc:spChg chg="mod">
          <ac:chgData name="Bartels, Nicolas" userId="e45f661d-9106-4fd2-808d-75a9e9e629ad" providerId="ADAL" clId="{16BD725B-AF12-4EFC-8EB3-8CFD79799A24}" dt="2024-05-07T14:57:04.946" v="262"/>
          <ac:spMkLst>
            <pc:docMk/>
            <pc:sldMk cId="1159855351" sldId="4497"/>
            <ac:spMk id="9" creationId="{60C1E59F-7207-4955-9C99-6CD84235917F}"/>
          </ac:spMkLst>
        </pc:spChg>
      </pc:sldChg>
      <pc:sldChg chg="del">
        <pc:chgData name="Bartels, Nicolas" userId="e45f661d-9106-4fd2-808d-75a9e9e629ad" providerId="ADAL" clId="{16BD725B-AF12-4EFC-8EB3-8CFD79799A24}" dt="2024-05-08T08:42:36.039" v="328" actId="47"/>
        <pc:sldMkLst>
          <pc:docMk/>
          <pc:sldMk cId="1599258167" sldId="4538"/>
        </pc:sldMkLst>
      </pc:sldChg>
      <pc:sldChg chg="delSp modSp del mod">
        <pc:chgData name="Bartels, Nicolas" userId="e45f661d-9106-4fd2-808d-75a9e9e629ad" providerId="ADAL" clId="{16BD725B-AF12-4EFC-8EB3-8CFD79799A24}" dt="2024-05-07T14:57:24.687" v="264" actId="47"/>
        <pc:sldMkLst>
          <pc:docMk/>
          <pc:sldMk cId="2340708456" sldId="4540"/>
        </pc:sldMkLst>
        <pc:spChg chg="del">
          <ac:chgData name="Bartels, Nicolas" userId="e45f661d-9106-4fd2-808d-75a9e9e629ad" providerId="ADAL" clId="{16BD725B-AF12-4EFC-8EB3-8CFD79799A24}" dt="2024-05-07T14:47:11.434" v="84" actId="478"/>
          <ac:spMkLst>
            <pc:docMk/>
            <pc:sldMk cId="2340708456" sldId="4540"/>
            <ac:spMk id="3" creationId="{CF899408-0197-960B-65D7-F0EB156C769D}"/>
          </ac:spMkLst>
        </pc:spChg>
        <pc:spChg chg="mod">
          <ac:chgData name="Bartels, Nicolas" userId="e45f661d-9106-4fd2-808d-75a9e9e629ad" providerId="ADAL" clId="{16BD725B-AF12-4EFC-8EB3-8CFD79799A24}" dt="2024-05-07T14:49:04.364" v="91" actId="1076"/>
          <ac:spMkLst>
            <pc:docMk/>
            <pc:sldMk cId="2340708456" sldId="4540"/>
            <ac:spMk id="52" creationId="{F4D177B5-52B9-5385-FBEC-00822B745DA8}"/>
          </ac:spMkLst>
        </pc:spChg>
        <pc:picChg chg="mod">
          <ac:chgData name="Bartels, Nicolas" userId="e45f661d-9106-4fd2-808d-75a9e9e629ad" providerId="ADAL" clId="{16BD725B-AF12-4EFC-8EB3-8CFD79799A24}" dt="2024-05-07T14:49:01.673" v="90" actId="1076"/>
          <ac:picMkLst>
            <pc:docMk/>
            <pc:sldMk cId="2340708456" sldId="4540"/>
            <ac:picMk id="50" creationId="{CF07C91B-5D8B-C648-966B-AD104702F711}"/>
          </ac:picMkLst>
        </pc:picChg>
      </pc:sldChg>
      <pc:sldChg chg="del">
        <pc:chgData name="Bartels, Nicolas" userId="e45f661d-9106-4fd2-808d-75a9e9e629ad" providerId="ADAL" clId="{16BD725B-AF12-4EFC-8EB3-8CFD79799A24}" dt="2024-05-07T14:58:09.267" v="266" actId="47"/>
        <pc:sldMkLst>
          <pc:docMk/>
          <pc:sldMk cId="506577590" sldId="4553"/>
        </pc:sldMkLst>
      </pc:sldChg>
      <pc:sldChg chg="modSp">
        <pc:chgData name="Bartels, Nicolas" userId="e45f661d-9106-4fd2-808d-75a9e9e629ad" providerId="ADAL" clId="{16BD725B-AF12-4EFC-8EB3-8CFD79799A24}" dt="2024-05-07T15:01:14.348" v="275" actId="1076"/>
        <pc:sldMkLst>
          <pc:docMk/>
          <pc:sldMk cId="1997662696" sldId="4565"/>
        </pc:sldMkLst>
        <pc:picChg chg="mod">
          <ac:chgData name="Bartels, Nicolas" userId="e45f661d-9106-4fd2-808d-75a9e9e629ad" providerId="ADAL" clId="{16BD725B-AF12-4EFC-8EB3-8CFD79799A24}" dt="2024-05-07T15:01:14.348" v="275" actId="1076"/>
          <ac:picMkLst>
            <pc:docMk/>
            <pc:sldMk cId="1997662696" sldId="4565"/>
            <ac:picMk id="10" creationId="{D93856F3-242A-4B6B-AA76-071C291D3573}"/>
          </ac:picMkLst>
        </pc:picChg>
      </pc:sldChg>
      <pc:sldChg chg="del">
        <pc:chgData name="Bartels, Nicolas" userId="e45f661d-9106-4fd2-808d-75a9e9e629ad" providerId="ADAL" clId="{16BD725B-AF12-4EFC-8EB3-8CFD79799A24}" dt="2024-05-08T11:10:49.380" v="333" actId="47"/>
        <pc:sldMkLst>
          <pc:docMk/>
          <pc:sldMk cId="3232527315" sldId="4567"/>
        </pc:sldMkLst>
      </pc:sldChg>
      <pc:sldChg chg="modSp">
        <pc:chgData name="Bartels, Nicolas" userId="e45f661d-9106-4fd2-808d-75a9e9e629ad" providerId="ADAL" clId="{16BD725B-AF12-4EFC-8EB3-8CFD79799A24}" dt="2024-05-08T11:15:45.985" v="404" actId="20577"/>
        <pc:sldMkLst>
          <pc:docMk/>
          <pc:sldMk cId="3696636390" sldId="4569"/>
        </pc:sldMkLst>
        <pc:spChg chg="mod">
          <ac:chgData name="Bartels, Nicolas" userId="e45f661d-9106-4fd2-808d-75a9e9e629ad" providerId="ADAL" clId="{16BD725B-AF12-4EFC-8EB3-8CFD79799A24}" dt="2024-05-08T11:15:45.985" v="404" actId="20577"/>
          <ac:spMkLst>
            <pc:docMk/>
            <pc:sldMk cId="3696636390" sldId="4569"/>
            <ac:spMk id="9" creationId="{67CECA45-1080-ECCE-E1A8-E48241DDCE0D}"/>
          </ac:spMkLst>
        </pc:spChg>
      </pc:sldChg>
      <pc:sldChg chg="del">
        <pc:chgData name="Bartels, Nicolas" userId="e45f661d-9106-4fd2-808d-75a9e9e629ad" providerId="ADAL" clId="{16BD725B-AF12-4EFC-8EB3-8CFD79799A24}" dt="2024-05-07T14:47:54.991" v="86" actId="47"/>
        <pc:sldMkLst>
          <pc:docMk/>
          <pc:sldMk cId="0" sldId="4572"/>
        </pc:sldMkLst>
      </pc:sldChg>
      <pc:sldChg chg="addSp modSp">
        <pc:chgData name="Bartels, Nicolas" userId="e45f661d-9106-4fd2-808d-75a9e9e629ad" providerId="ADAL" clId="{16BD725B-AF12-4EFC-8EB3-8CFD79799A24}" dt="2024-05-07T15:01:22.041" v="276"/>
        <pc:sldMkLst>
          <pc:docMk/>
          <pc:sldMk cId="1467561113" sldId="4580"/>
        </pc:sldMkLst>
        <pc:spChg chg="add mod">
          <ac:chgData name="Bartels, Nicolas" userId="e45f661d-9106-4fd2-808d-75a9e9e629ad" providerId="ADAL" clId="{16BD725B-AF12-4EFC-8EB3-8CFD79799A24}" dt="2024-05-07T15:01:22.041" v="276"/>
          <ac:spMkLst>
            <pc:docMk/>
            <pc:sldMk cId="1467561113" sldId="4580"/>
            <ac:spMk id="11" creationId="{076B2510-8B5D-1476-AE29-8934C429A5F6}"/>
          </ac:spMkLst>
        </pc:spChg>
      </pc:sldChg>
      <pc:sldChg chg="del">
        <pc:chgData name="Bartels, Nicolas" userId="e45f661d-9106-4fd2-808d-75a9e9e629ad" providerId="ADAL" clId="{16BD725B-AF12-4EFC-8EB3-8CFD79799A24}" dt="2024-05-07T14:37:56.103" v="73" actId="47"/>
        <pc:sldMkLst>
          <pc:docMk/>
          <pc:sldMk cId="0" sldId="4582"/>
        </pc:sldMkLst>
      </pc:sldChg>
      <pc:sldChg chg="modSp add">
        <pc:chgData name="Bartels, Nicolas" userId="e45f661d-9106-4fd2-808d-75a9e9e629ad" providerId="ADAL" clId="{16BD725B-AF12-4EFC-8EB3-8CFD79799A24}" dt="2024-05-07T14:37:49.757" v="72"/>
        <pc:sldMkLst>
          <pc:docMk/>
          <pc:sldMk cId="0" sldId="4584"/>
        </pc:sldMkLst>
        <pc:spChg chg="mod">
          <ac:chgData name="Bartels, Nicolas" userId="e45f661d-9106-4fd2-808d-75a9e9e629ad" providerId="ADAL" clId="{16BD725B-AF12-4EFC-8EB3-8CFD79799A24}" dt="2024-05-07T14:37:49.757" v="72"/>
          <ac:spMkLst>
            <pc:docMk/>
            <pc:sldMk cId="0" sldId="4584"/>
            <ac:spMk id="21508" creationId="{B28F48CA-BA9E-4196-B411-A1FA0C6E15CC}"/>
          </ac:spMkLst>
        </pc:spChg>
      </pc:sldChg>
      <pc:sldChg chg="add ord">
        <pc:chgData name="Bartels, Nicolas" userId="e45f661d-9106-4fd2-808d-75a9e9e629ad" providerId="ADAL" clId="{16BD725B-AF12-4EFC-8EB3-8CFD79799A24}" dt="2024-05-08T11:23:36.169" v="415"/>
        <pc:sldMkLst>
          <pc:docMk/>
          <pc:sldMk cId="2014415363" sldId="4587"/>
        </pc:sldMkLst>
      </pc:sldChg>
      <pc:sldChg chg="addSp modSp mod ord">
        <pc:chgData name="Bartels, Nicolas" userId="e45f661d-9106-4fd2-808d-75a9e9e629ad" providerId="ADAL" clId="{16BD725B-AF12-4EFC-8EB3-8CFD79799A24}" dt="2024-05-07T14:52:46.925" v="259" actId="1076"/>
        <pc:sldMkLst>
          <pc:docMk/>
          <pc:sldMk cId="678016800" sldId="4617"/>
        </pc:sldMkLst>
        <pc:spChg chg="mod">
          <ac:chgData name="Bartels, Nicolas" userId="e45f661d-9106-4fd2-808d-75a9e9e629ad" providerId="ADAL" clId="{16BD725B-AF12-4EFC-8EB3-8CFD79799A24}" dt="2024-05-07T14:51:23.923" v="186" actId="20577"/>
          <ac:spMkLst>
            <pc:docMk/>
            <pc:sldMk cId="678016800" sldId="4617"/>
            <ac:spMk id="2" creationId="{8A37041F-44B6-AE68-95B4-EE03F6988555}"/>
          </ac:spMkLst>
        </pc:spChg>
        <pc:spChg chg="mod">
          <ac:chgData name="Bartels, Nicolas" userId="e45f661d-9106-4fd2-808d-75a9e9e629ad" providerId="ADAL" clId="{16BD725B-AF12-4EFC-8EB3-8CFD79799A24}" dt="2024-05-07T14:52:13.997" v="255" actId="1076"/>
          <ac:spMkLst>
            <pc:docMk/>
            <pc:sldMk cId="678016800" sldId="4617"/>
            <ac:spMk id="3" creationId="{84324B31-AB3D-56E8-B789-D2FD55C13B3F}"/>
          </ac:spMkLst>
        </pc:spChg>
        <pc:picChg chg="add mod">
          <ac:chgData name="Bartels, Nicolas" userId="e45f661d-9106-4fd2-808d-75a9e9e629ad" providerId="ADAL" clId="{16BD725B-AF12-4EFC-8EB3-8CFD79799A24}" dt="2024-05-07T14:52:46.925" v="259" actId="1076"/>
          <ac:picMkLst>
            <pc:docMk/>
            <pc:sldMk cId="678016800" sldId="4617"/>
            <ac:picMk id="1026" creationId="{55A77BCA-932B-5E74-9AC2-0BB6CC786FBB}"/>
          </ac:picMkLst>
        </pc:picChg>
      </pc:sldChg>
      <pc:sldChg chg="addSp modSp add mod">
        <pc:chgData name="Bartels, Nicolas" userId="e45f661d-9106-4fd2-808d-75a9e9e629ad" providerId="ADAL" clId="{16BD725B-AF12-4EFC-8EB3-8CFD79799A24}" dt="2024-05-08T11:23:50.616" v="419" actId="20577"/>
        <pc:sldMkLst>
          <pc:docMk/>
          <pc:sldMk cId="718401986" sldId="4653"/>
        </pc:sldMkLst>
        <pc:spChg chg="mod">
          <ac:chgData name="Bartels, Nicolas" userId="e45f661d-9106-4fd2-808d-75a9e9e629ad" providerId="ADAL" clId="{16BD725B-AF12-4EFC-8EB3-8CFD79799A24}" dt="2024-05-08T11:08:38.057" v="332" actId="3626"/>
          <ac:spMkLst>
            <pc:docMk/>
            <pc:sldMk cId="718401986" sldId="4653"/>
            <ac:spMk id="3" creationId="{EE350A71-ABD1-0830-13CF-EFE0124DA58E}"/>
          </ac:spMkLst>
        </pc:spChg>
        <pc:spChg chg="mod">
          <ac:chgData name="Bartels, Nicolas" userId="e45f661d-9106-4fd2-808d-75a9e9e629ad" providerId="ADAL" clId="{16BD725B-AF12-4EFC-8EB3-8CFD79799A24}" dt="2024-05-08T11:23:50.616" v="419" actId="20577"/>
          <ac:spMkLst>
            <pc:docMk/>
            <pc:sldMk cId="718401986" sldId="4653"/>
            <ac:spMk id="6" creationId="{E93EC204-9508-3321-113C-D792F9B7FA6B}"/>
          </ac:spMkLst>
        </pc:spChg>
        <pc:spChg chg="mod">
          <ac:chgData name="Bartels, Nicolas" userId="e45f661d-9106-4fd2-808d-75a9e9e629ad" providerId="ADAL" clId="{16BD725B-AF12-4EFC-8EB3-8CFD79799A24}" dt="2024-05-08T07:56:35.115" v="284" actId="20577"/>
          <ac:spMkLst>
            <pc:docMk/>
            <pc:sldMk cId="718401986" sldId="4653"/>
            <ac:spMk id="9" creationId="{57CF63FA-84B0-144D-8F6F-A837A11535EC}"/>
          </ac:spMkLst>
        </pc:spChg>
        <pc:spChg chg="add mod">
          <ac:chgData name="Bartels, Nicolas" userId="e45f661d-9106-4fd2-808d-75a9e9e629ad" providerId="ADAL" clId="{16BD725B-AF12-4EFC-8EB3-8CFD79799A24}" dt="2024-05-07T15:02:25.429" v="278"/>
          <ac:spMkLst>
            <pc:docMk/>
            <pc:sldMk cId="718401986" sldId="4653"/>
            <ac:spMk id="11" creationId="{E0AB56EA-F1BF-DF70-F9C0-780ACB94F621}"/>
          </ac:spMkLst>
        </pc:spChg>
        <pc:grpChg chg="mod">
          <ac:chgData name="Bartels, Nicolas" userId="e45f661d-9106-4fd2-808d-75a9e9e629ad" providerId="ADAL" clId="{16BD725B-AF12-4EFC-8EB3-8CFD79799A24}" dt="2024-05-08T07:55:12.892" v="280" actId="1076"/>
          <ac:grpSpMkLst>
            <pc:docMk/>
            <pc:sldMk cId="718401986" sldId="4653"/>
            <ac:grpSpMk id="38" creationId="{1A4AABDF-2140-B49E-0FD9-327D2E13E4DF}"/>
          </ac:grpSpMkLst>
        </pc:grpChg>
      </pc:sldChg>
      <pc:sldChg chg="add">
        <pc:chgData name="Bartels, Nicolas" userId="e45f661d-9106-4fd2-808d-75a9e9e629ad" providerId="ADAL" clId="{16BD725B-AF12-4EFC-8EB3-8CFD79799A24}" dt="2024-05-07T14:48:25.753" v="87"/>
        <pc:sldMkLst>
          <pc:docMk/>
          <pc:sldMk cId="0" sldId="4654"/>
        </pc:sldMkLst>
      </pc:sldChg>
      <pc:sldChg chg="new del">
        <pc:chgData name="Bartels, Nicolas" userId="e45f661d-9106-4fd2-808d-75a9e9e629ad" providerId="ADAL" clId="{16BD725B-AF12-4EFC-8EB3-8CFD79799A24}" dt="2024-05-07T14:50:14.580" v="97" actId="47"/>
        <pc:sldMkLst>
          <pc:docMk/>
          <pc:sldMk cId="3545287320" sldId="4655"/>
        </pc:sldMkLst>
      </pc:sldChg>
      <pc:sldChg chg="add ord">
        <pc:chgData name="Bartels, Nicolas" userId="e45f661d-9106-4fd2-808d-75a9e9e629ad" providerId="ADAL" clId="{16BD725B-AF12-4EFC-8EB3-8CFD79799A24}" dt="2024-05-08T11:23:36.169" v="415"/>
        <pc:sldMkLst>
          <pc:docMk/>
          <pc:sldMk cId="3992371992" sldId="2134808395"/>
        </pc:sldMkLst>
      </pc:sldChg>
      <pc:sldChg chg="add ord modNotesTx">
        <pc:chgData name="Bartels, Nicolas" userId="e45f661d-9106-4fd2-808d-75a9e9e629ad" providerId="ADAL" clId="{16BD725B-AF12-4EFC-8EB3-8CFD79799A24}" dt="2024-05-08T11:24:43.393" v="477" actId="6549"/>
        <pc:sldMkLst>
          <pc:docMk/>
          <pc:sldMk cId="1617542057" sldId="21348083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379D56D-C731-4BDE-9F40-734D09E32FCA}"/>
              </a:ext>
            </a:extLst>
          </p:cNvPr>
          <p:cNvSpPr>
            <a:spLocks noGrp="1"/>
          </p:cNvSpPr>
          <p:nvPr>
            <p:ph type="hdr" sz="quarter"/>
          </p:nvPr>
        </p:nvSpPr>
        <p:spPr>
          <a:xfrm>
            <a:off x="0" y="0"/>
            <a:ext cx="2944813" cy="500063"/>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1FCD4F9D-7701-46E1-9D84-7B3E1D1B3084}"/>
              </a:ext>
            </a:extLst>
          </p:cNvPr>
          <p:cNvSpPr>
            <a:spLocks noGrp="1"/>
          </p:cNvSpPr>
          <p:nvPr>
            <p:ph type="dt" sz="quarter" idx="1"/>
          </p:nvPr>
        </p:nvSpPr>
        <p:spPr>
          <a:xfrm>
            <a:off x="3848100" y="0"/>
            <a:ext cx="2944813" cy="500063"/>
          </a:xfrm>
          <a:prstGeom prst="rect">
            <a:avLst/>
          </a:prstGeom>
        </p:spPr>
        <p:txBody>
          <a:bodyPr vert="horz" lIns="91440" tIns="45720" rIns="91440" bIns="45720" rtlCol="0"/>
          <a:lstStyle>
            <a:lvl1pPr algn="r">
              <a:defRPr sz="1200"/>
            </a:lvl1pPr>
          </a:lstStyle>
          <a:p>
            <a:fld id="{77820C42-9C80-4A01-87D8-0C8C215B0E8B}" type="datetimeFigureOut">
              <a:rPr lang="de-DE" smtClean="0"/>
              <a:t>13.05.2024</a:t>
            </a:fld>
            <a:endParaRPr lang="de-DE"/>
          </a:p>
        </p:txBody>
      </p:sp>
      <p:sp>
        <p:nvSpPr>
          <p:cNvPr id="4" name="Fußzeilenplatzhalter 3">
            <a:extLst>
              <a:ext uri="{FF2B5EF4-FFF2-40B4-BE49-F238E27FC236}">
                <a16:creationId xmlns:a16="http://schemas.microsoft.com/office/drawing/2014/main" id="{AA99AF30-7416-415C-ABA8-97E4A243372E}"/>
              </a:ext>
            </a:extLst>
          </p:cNvPr>
          <p:cNvSpPr>
            <a:spLocks noGrp="1"/>
          </p:cNvSpPr>
          <p:nvPr>
            <p:ph type="ftr" sz="quarter" idx="2"/>
          </p:nvPr>
        </p:nvSpPr>
        <p:spPr>
          <a:xfrm>
            <a:off x="0" y="9482138"/>
            <a:ext cx="2944813" cy="50006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8F956E8-8CDE-4D6B-A2FF-DFDBBE25F361}"/>
              </a:ext>
            </a:extLst>
          </p:cNvPr>
          <p:cNvSpPr>
            <a:spLocks noGrp="1"/>
          </p:cNvSpPr>
          <p:nvPr>
            <p:ph type="sldNum" sz="quarter" idx="3"/>
          </p:nvPr>
        </p:nvSpPr>
        <p:spPr>
          <a:xfrm>
            <a:off x="3848100" y="9482138"/>
            <a:ext cx="2944813" cy="500062"/>
          </a:xfrm>
          <a:prstGeom prst="rect">
            <a:avLst/>
          </a:prstGeom>
        </p:spPr>
        <p:txBody>
          <a:bodyPr vert="horz" lIns="91440" tIns="45720" rIns="91440" bIns="45720" rtlCol="0" anchor="b"/>
          <a:lstStyle>
            <a:lvl1pPr algn="r">
              <a:defRPr sz="1200"/>
            </a:lvl1pPr>
          </a:lstStyle>
          <a:p>
            <a:fld id="{5F751AD7-9BBF-4E6C-A9DC-2323EC6A5FE0}" type="slidenum">
              <a:rPr lang="de-DE" smtClean="0"/>
              <a:t>‹Nr.›</a:t>
            </a:fld>
            <a:endParaRPr lang="de-DE"/>
          </a:p>
        </p:txBody>
      </p:sp>
    </p:spTree>
    <p:extLst>
      <p:ext uri="{BB962C8B-B14F-4D97-AF65-F5344CB8AC3E}">
        <p14:creationId xmlns:p14="http://schemas.microsoft.com/office/powerpoint/2010/main" val="1659391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813" cy="500063"/>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umsplatzhalter 2"/>
          <p:cNvSpPr>
            <a:spLocks noGrp="1"/>
          </p:cNvSpPr>
          <p:nvPr>
            <p:ph type="dt" idx="1"/>
          </p:nvPr>
        </p:nvSpPr>
        <p:spPr>
          <a:xfrm>
            <a:off x="3848100" y="0"/>
            <a:ext cx="2944813" cy="500063"/>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705EBB1-248F-4A09-A488-3264269F74D3}" type="datetimeFigureOut">
              <a:rPr lang="en-US"/>
              <a:pPr>
                <a:defRPr/>
              </a:pPr>
              <a:t>5/13/2024</a:t>
            </a:fld>
            <a:endParaRPr lang="en-US"/>
          </a:p>
        </p:txBody>
      </p:sp>
      <p:sp>
        <p:nvSpPr>
          <p:cNvPr id="5" name="Notizenplatzhalter 4"/>
          <p:cNvSpPr>
            <a:spLocks noGrp="1"/>
          </p:cNvSpPr>
          <p:nvPr>
            <p:ph type="body" sz="quarter" idx="3"/>
          </p:nvPr>
        </p:nvSpPr>
        <p:spPr>
          <a:xfrm>
            <a:off x="231775" y="4718050"/>
            <a:ext cx="6388100" cy="4913313"/>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Fußzeilenplatzhalter 5"/>
          <p:cNvSpPr>
            <a:spLocks noGrp="1"/>
          </p:cNvSpPr>
          <p:nvPr>
            <p:ph type="ftr" sz="quarter" idx="4"/>
          </p:nvPr>
        </p:nvSpPr>
        <p:spPr>
          <a:xfrm>
            <a:off x="0" y="9482138"/>
            <a:ext cx="2944813" cy="50006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Foliennummernplatzhalter 6"/>
          <p:cNvSpPr>
            <a:spLocks noGrp="1"/>
          </p:cNvSpPr>
          <p:nvPr>
            <p:ph type="sldNum" sz="quarter" idx="5"/>
          </p:nvPr>
        </p:nvSpPr>
        <p:spPr>
          <a:xfrm>
            <a:off x="3848100" y="9482138"/>
            <a:ext cx="2944813" cy="50006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0ABF9F9-34E5-405D-B5CC-531671016C60}" type="slidenum">
              <a:rPr lang="en-US" altLang="de-DE"/>
              <a:pPr>
                <a:defRPr/>
              </a:pPr>
              <a:t>‹Nr.›</a:t>
            </a:fld>
            <a:endParaRPr lang="en-US" altLang="de-DE"/>
          </a:p>
        </p:txBody>
      </p:sp>
    </p:spTree>
    <p:extLst>
      <p:ext uri="{BB962C8B-B14F-4D97-AF65-F5344CB8AC3E}">
        <p14:creationId xmlns:p14="http://schemas.microsoft.com/office/powerpoint/2010/main" val="19504153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m.ihk.de/x/EQFY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dirty="0">
                <a:solidFill>
                  <a:srgbClr val="FFFFFF"/>
                </a:solidFill>
                <a:effectLst/>
                <a:latin typeface="Merriweather"/>
              </a:rPr>
              <a:t>Überblick: Wege der Rekrutierung bei Geflüchteten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0" i="0" dirty="0">
              <a:solidFill>
                <a:srgbClr val="FFFFFF"/>
              </a:solidFill>
              <a:effectLst/>
              <a:latin typeface="Merriweather"/>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dirty="0" err="1">
                <a:solidFill>
                  <a:srgbClr val="FFFFFF"/>
                </a:solidFill>
                <a:effectLst/>
                <a:latin typeface="Merriweather"/>
              </a:rPr>
              <a:t>Klassich</a:t>
            </a:r>
            <a:r>
              <a:rPr lang="de-DE" b="0" i="0" dirty="0">
                <a:solidFill>
                  <a:srgbClr val="FFFFFF"/>
                </a:solidFill>
                <a:effectLst/>
                <a:latin typeface="Merriweather"/>
              </a:rPr>
              <a:t>:</a:t>
            </a:r>
          </a:p>
          <a:p>
            <a:pPr marL="171450" marR="0" lvl="0" indent="-171450" algn="l" defTabSz="914400" rtl="0" eaLnBrk="0" fontAlgn="base" latinLnBrk="0" hangingPunct="0">
              <a:lnSpc>
                <a:spcPct val="100000"/>
              </a:lnSpc>
              <a:spcBef>
                <a:spcPct val="30000"/>
              </a:spcBef>
              <a:spcAft>
                <a:spcPct val="0"/>
              </a:spcAft>
              <a:buClrTx/>
              <a:buSzTx/>
              <a:buFont typeface="Symbol" panose="05050102010706020507" pitchFamily="18" charset="2"/>
              <a:buChar char="-"/>
              <a:tabLst/>
              <a:defRPr/>
            </a:pPr>
            <a:r>
              <a:rPr lang="de-DE" b="0" i="0" dirty="0">
                <a:solidFill>
                  <a:srgbClr val="FFFFFF"/>
                </a:solidFill>
                <a:effectLst/>
                <a:latin typeface="Merriweather"/>
              </a:rPr>
              <a:t>Kammern: 	Welcome Center Struktur: </a:t>
            </a:r>
            <a:r>
              <a:rPr lang="de-DE" b="0" i="0" u="sng" dirty="0">
                <a:solidFill>
                  <a:srgbClr val="FFFFFF"/>
                </a:solidFill>
                <a:effectLst/>
                <a:latin typeface="Merriweather"/>
              </a:rPr>
              <a:t>für Geflüchtete zuständig?</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dirty="0">
                <a:solidFill>
                  <a:srgbClr val="FFFFFF"/>
                </a:solidFill>
                <a:effectLst/>
                <a:latin typeface="Merriweather"/>
              </a:rPr>
              <a:t>	- Programme: g</a:t>
            </a:r>
            <a:r>
              <a:rPr lang="de-DE" dirty="0"/>
              <a:t>eförderte Strukturen, die Vermittlung und Integration unterstützen</a:t>
            </a:r>
            <a:endParaRPr lang="de-DE" b="0" i="0" dirty="0">
              <a:solidFill>
                <a:srgbClr val="FFFFFF"/>
              </a:solidFill>
              <a:effectLst/>
              <a:latin typeface="Merriweather"/>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dirty="0">
                <a:solidFill>
                  <a:srgbClr val="FFFFFF"/>
                </a:solidFill>
                <a:effectLst/>
                <a:latin typeface="Merriweather"/>
              </a:rPr>
              <a:t>	- </a:t>
            </a:r>
            <a:r>
              <a:rPr lang="de-DE" b="0" i="0" dirty="0" err="1">
                <a:solidFill>
                  <a:srgbClr val="FFFFFF"/>
                </a:solidFill>
                <a:effectLst/>
                <a:latin typeface="Merriweather"/>
              </a:rPr>
              <a:t>WiLo</a:t>
            </a:r>
            <a:r>
              <a:rPr lang="de-DE" b="0" i="0" dirty="0">
                <a:solidFill>
                  <a:srgbClr val="FFFFFF"/>
                </a:solidFill>
                <a:effectLst/>
                <a:latin typeface="Merriweather"/>
              </a:rPr>
              <a:t>: deutschlandweit verteilt, kaum bis gar nicht in BW</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dirty="0">
                <a:solidFill>
                  <a:srgbClr val="FFFFFF"/>
                </a:solidFill>
                <a:effectLst/>
                <a:latin typeface="Merriweather"/>
              </a:rPr>
              <a:t>	- Kümmerer: in Konstanz &amp; Rottweil</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de-DE" b="0" i="0" dirty="0">
              <a:solidFill>
                <a:srgbClr val="FFFFFF"/>
              </a:solidFill>
              <a:effectLst/>
              <a:latin typeface="Merriweather"/>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b="0" i="0" dirty="0">
                <a:solidFill>
                  <a:srgbClr val="FFFFFF"/>
                </a:solidFill>
                <a:effectLst/>
                <a:latin typeface="Merriweather"/>
              </a:rPr>
              <a:t>Online: </a:t>
            </a:r>
            <a:r>
              <a:rPr lang="de-DE" b="0" i="0" dirty="0" err="1">
                <a:solidFill>
                  <a:srgbClr val="FFFFFF"/>
                </a:solidFill>
                <a:effectLst/>
                <a:latin typeface="Merriweather"/>
              </a:rPr>
              <a:t>Indeed</a:t>
            </a:r>
            <a:r>
              <a:rPr lang="de-DE" b="0" i="0" dirty="0">
                <a:solidFill>
                  <a:srgbClr val="FFFFFF"/>
                </a:solidFill>
                <a:effectLst/>
                <a:latin typeface="Merriweather"/>
              </a:rPr>
              <a:t> &amp; </a:t>
            </a:r>
            <a:r>
              <a:rPr lang="de-DE" b="0" i="0" dirty="0" err="1">
                <a:solidFill>
                  <a:srgbClr val="FFFFFF"/>
                </a:solidFill>
                <a:effectLst/>
                <a:latin typeface="Merriweather"/>
              </a:rPr>
              <a:t>Stepstone</a:t>
            </a:r>
            <a:r>
              <a:rPr lang="de-DE" b="0" i="0" dirty="0">
                <a:solidFill>
                  <a:srgbClr val="FFFFFF"/>
                </a:solidFill>
                <a:effectLst/>
                <a:latin typeface="Merriweather"/>
              </a:rPr>
              <a:t> häufig weniger zielführend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dirty="0">
                <a:solidFill>
                  <a:srgbClr val="FFFFFF"/>
                </a:solidFill>
                <a:effectLst/>
                <a:latin typeface="Merriweather"/>
              </a:rPr>
              <a:t>                 </a:t>
            </a:r>
            <a:r>
              <a:rPr lang="de-DE" b="0" i="0" dirty="0" err="1">
                <a:solidFill>
                  <a:srgbClr val="FFFFFF"/>
                </a:solidFill>
                <a:effectLst/>
                <a:latin typeface="Merriweather"/>
              </a:rPr>
              <a:t>Targeted</a:t>
            </a:r>
            <a:r>
              <a:rPr lang="de-DE" b="0" i="0" dirty="0">
                <a:solidFill>
                  <a:srgbClr val="FFFFFF"/>
                </a:solidFill>
                <a:effectLst/>
                <a:latin typeface="Merriweather"/>
              </a:rPr>
              <a:t> Advertising (</a:t>
            </a:r>
            <a:r>
              <a:rPr lang="de-DE" dirty="0"/>
              <a:t>nach Sprache, Herkunft, Alter, Gesuche usw.)</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dirty="0">
                <a:solidFill>
                  <a:srgbClr val="FFFFFF"/>
                </a:solidFill>
                <a:effectLst/>
                <a:latin typeface="Merriweather"/>
              </a:rPr>
              <a:t>                 </a:t>
            </a:r>
            <a:r>
              <a:rPr lang="de-DE" b="0" i="0" dirty="0" err="1">
                <a:solidFill>
                  <a:srgbClr val="FFFFFF"/>
                </a:solidFill>
                <a:effectLst/>
                <a:latin typeface="Merriweather"/>
              </a:rPr>
              <a:t>Workeer</a:t>
            </a:r>
            <a:r>
              <a:rPr lang="de-DE" b="0" i="0" dirty="0">
                <a:solidFill>
                  <a:srgbClr val="FFFFFF"/>
                </a:solidFill>
                <a:effectLst/>
                <a:latin typeface="Merriweather"/>
              </a:rPr>
              <a:t>: Die größte Jobbörse für arbeitssuchende Geflüchtete und interessierte Arbeitgeber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0" i="0" dirty="0">
              <a:solidFill>
                <a:srgbClr val="FFFFFF"/>
              </a:solidFill>
              <a:effectLst/>
              <a:latin typeface="Merriweather"/>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0" i="0" dirty="0">
              <a:solidFill>
                <a:srgbClr val="FFFFFF"/>
              </a:solidFill>
              <a:effectLst/>
              <a:latin typeface="Merriweather"/>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dirty="0">
                <a:solidFill>
                  <a:srgbClr val="FFFFFF"/>
                </a:solidFill>
                <a:effectLst/>
                <a:latin typeface="Merriweather"/>
              </a:rPr>
              <a:t>Direkte Weg:</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b="0" i="0" dirty="0">
                <a:solidFill>
                  <a:srgbClr val="FFFFFF"/>
                </a:solidFill>
                <a:effectLst/>
                <a:latin typeface="Merriweather"/>
              </a:rPr>
              <a:t>Schulen &amp; Jobmessen: Ggf. Dolmetscher, Mitarbeitenden mit Kenntnisse der Zielsprache mitnehmen, um Kontakt herzustellen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b="0" i="0" dirty="0">
                <a:solidFill>
                  <a:srgbClr val="FFFFFF"/>
                </a:solidFill>
                <a:effectLst/>
                <a:latin typeface="Merriweather"/>
              </a:rPr>
              <a:t>Initiativen: arbeiten Sozialarbeiter / Ansprechpartner vor Ort, die Kandidaten bereits besser kennen und auch einschätzen können bzgl. ihrer Qualitäten und Fähigkeiten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de-DE" b="0" i="0" dirty="0">
              <a:solidFill>
                <a:srgbClr val="FFFFFF"/>
              </a:solidFill>
              <a:effectLst/>
              <a:latin typeface="Merriweather"/>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dirty="0">
                <a:solidFill>
                  <a:srgbClr val="FFFFFF"/>
                </a:solidFill>
                <a:effectLst/>
                <a:latin typeface="Merriweather"/>
              </a:rPr>
              <a:t>Weitere Projekte:</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b="0" i="0" dirty="0">
                <a:solidFill>
                  <a:srgbClr val="FFFFFF"/>
                </a:solidFill>
                <a:effectLst/>
                <a:latin typeface="Merriweather"/>
              </a:rPr>
              <a:t>IQ Netzwerk: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b="0" i="0" dirty="0">
                <a:solidFill>
                  <a:srgbClr val="FFFFFF"/>
                </a:solidFill>
                <a:effectLst/>
                <a:latin typeface="Merriweather"/>
              </a:rPr>
              <a:t>Je nach Region unterschiedliches Angebot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de-DE" b="0" i="0" dirty="0">
              <a:solidFill>
                <a:srgbClr val="FFFFFF"/>
              </a:solidFill>
              <a:effectLst/>
              <a:latin typeface="Merriweather"/>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0" i="0" dirty="0">
              <a:solidFill>
                <a:srgbClr val="FFFFFF"/>
              </a:solidFill>
              <a:effectLst/>
              <a:latin typeface="Merriweather"/>
            </a:endParaRP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à"/>
              <a:tabLst/>
              <a:defRPr/>
            </a:pPr>
            <a:r>
              <a:rPr lang="de-DE" b="0" i="0" dirty="0">
                <a:solidFill>
                  <a:srgbClr val="FFFFFF"/>
                </a:solidFill>
                <a:effectLst/>
                <a:latin typeface="Merriweather"/>
                <a:sym typeface="Wingdings" panose="05000000000000000000" pitchFamily="2" charset="2"/>
              </a:rPr>
              <a:t>Heißt nicht: alle gleichzeitig in Angriff nehmen</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à"/>
              <a:tabLst/>
              <a:defRPr/>
            </a:pPr>
            <a:r>
              <a:rPr lang="de-DE" b="0" i="0" dirty="0">
                <a:solidFill>
                  <a:srgbClr val="FFFFFF"/>
                </a:solidFill>
                <a:effectLst/>
                <a:latin typeface="Merriweather"/>
                <a:sym typeface="Wingdings" panose="05000000000000000000" pitchFamily="2" charset="2"/>
              </a:rPr>
              <a:t>Schauen, welche in ihrer Region vielversprechender sind (vielleicht kennen Sie bereits jemanden bei einem Verein / Initiative …)</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à"/>
              <a:tabLst/>
              <a:defRPr/>
            </a:pPr>
            <a:r>
              <a:rPr lang="de-DE" b="0" i="0" dirty="0">
                <a:solidFill>
                  <a:srgbClr val="FFFFFF"/>
                </a:solidFill>
                <a:effectLst/>
                <a:latin typeface="Merriweather"/>
                <a:sym typeface="Wingdings" panose="05000000000000000000" pitchFamily="2" charset="2"/>
              </a:rPr>
              <a:t>Wenn Sie an einer Stelle nicht weiterkommen, neuen Weg ausprobieren</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à"/>
              <a:tabLst/>
              <a:defRPr/>
            </a:pPr>
            <a:r>
              <a:rPr lang="de-DE" b="0" i="0" dirty="0">
                <a:solidFill>
                  <a:srgbClr val="FFFFFF"/>
                </a:solidFill>
                <a:effectLst/>
                <a:latin typeface="Merriweather"/>
                <a:sym typeface="Wingdings" panose="05000000000000000000" pitchFamily="2" charset="2"/>
              </a:rPr>
              <a:t>Generell: direkte Wege ermöglichen schnellen &amp; persönlichen Kontakt mit den Menschen </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à"/>
              <a:tabLst/>
              <a:defRPr/>
            </a:pPr>
            <a:endParaRPr lang="de-DE" b="0" i="0" dirty="0">
              <a:solidFill>
                <a:srgbClr val="FFFFFF"/>
              </a:solidFill>
              <a:effectLst/>
              <a:latin typeface="Merriweather"/>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pPr>
              <a:defRPr/>
            </a:pPr>
            <a:fld id="{CFE191D2-5A04-4F7D-8B5D-E46181FF41D9}" type="slidenum">
              <a:rPr lang="en-US" altLang="de-DE" smtClean="0"/>
              <a:pPr>
                <a:defRPr/>
              </a:pPr>
              <a:t>1</a:t>
            </a:fld>
            <a:endParaRPr lang="en-US" altLang="de-DE"/>
          </a:p>
        </p:txBody>
      </p:sp>
    </p:spTree>
    <p:extLst>
      <p:ext uri="{BB962C8B-B14F-4D97-AF65-F5344CB8AC3E}">
        <p14:creationId xmlns:p14="http://schemas.microsoft.com/office/powerpoint/2010/main" val="3016272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F0D5CD8C-2147-49AF-A674-71FA8E950FF3}"/>
              </a:ext>
            </a:extLst>
          </p:cNvPr>
          <p:cNvSpPr>
            <a:spLocks noGrp="1" noRot="1" noChangeAspect="1" noTextEdit="1"/>
          </p:cNvSpPr>
          <p:nvPr>
            <p:ph type="sldImg"/>
          </p:nvPr>
        </p:nvSpPr>
        <p:spPr bwMode="auto">
          <a:xfrm>
            <a:off x="404813" y="1247775"/>
            <a:ext cx="5984875" cy="33670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7E58AC85-ED64-4328-9FE8-8DE3009141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26628" name="Foliennummernplatzhalter 3">
            <a:extLst>
              <a:ext uri="{FF2B5EF4-FFF2-40B4-BE49-F238E27FC236}">
                <a16:creationId xmlns:a16="http://schemas.microsoft.com/office/drawing/2014/main" id="{69C1DE7F-3581-48D1-B5F2-AC5BCCF122C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auto">
              <a:spcBef>
                <a:spcPct val="0"/>
              </a:spcBef>
              <a:spcAft>
                <a:spcPts val="0"/>
              </a:spcAft>
              <a:defRPr/>
            </a:pPr>
            <a:fld id="{604F8214-039D-4EC0-83E6-A7BD60FA22A9}" type="slidenum">
              <a:rPr lang="en-US" altLang="de-DE" kern="0" smtClean="0">
                <a:ea typeface="MS PGothic" panose="020B0600070205080204" pitchFamily="34" charset="-128"/>
              </a:rPr>
              <a:pPr fontAlgn="auto">
                <a:spcBef>
                  <a:spcPct val="0"/>
                </a:spcBef>
                <a:spcAft>
                  <a:spcPts val="0"/>
                </a:spcAft>
                <a:defRPr/>
              </a:pPr>
              <a:t>12</a:t>
            </a:fld>
            <a:endParaRPr lang="en-US" altLang="de-DE" kern="0">
              <a:ea typeface="MS PGothic" panose="020B0600070205080204" pitchFamily="34" charset="-128"/>
            </a:endParaRPr>
          </a:p>
        </p:txBody>
      </p:sp>
    </p:spTree>
    <p:extLst>
      <p:ext uri="{BB962C8B-B14F-4D97-AF65-F5344CB8AC3E}">
        <p14:creationId xmlns:p14="http://schemas.microsoft.com/office/powerpoint/2010/main" val="3324251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F0D5CD8C-2147-49AF-A674-71FA8E950FF3}"/>
              </a:ext>
            </a:extLst>
          </p:cNvPr>
          <p:cNvSpPr>
            <a:spLocks noGrp="1" noRot="1" noChangeAspect="1" noTextEdit="1"/>
          </p:cNvSpPr>
          <p:nvPr>
            <p:ph type="sldImg"/>
          </p:nvPr>
        </p:nvSpPr>
        <p:spPr bwMode="auto">
          <a:xfrm>
            <a:off x="404813" y="1247775"/>
            <a:ext cx="5984875" cy="33670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7E58AC85-ED64-4328-9FE8-8DE3009141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26628" name="Foliennummernplatzhalter 3">
            <a:extLst>
              <a:ext uri="{FF2B5EF4-FFF2-40B4-BE49-F238E27FC236}">
                <a16:creationId xmlns:a16="http://schemas.microsoft.com/office/drawing/2014/main" id="{69C1DE7F-3581-48D1-B5F2-AC5BCCF122C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auto">
              <a:spcBef>
                <a:spcPct val="0"/>
              </a:spcBef>
              <a:spcAft>
                <a:spcPts val="0"/>
              </a:spcAft>
              <a:defRPr/>
            </a:pPr>
            <a:fld id="{604F8214-039D-4EC0-83E6-A7BD60FA22A9}" type="slidenum">
              <a:rPr lang="en-US" altLang="de-DE" kern="0" smtClean="0">
                <a:ea typeface="MS PGothic" panose="020B0600070205080204" pitchFamily="34" charset="-128"/>
              </a:rPr>
              <a:pPr fontAlgn="auto">
                <a:spcBef>
                  <a:spcPct val="0"/>
                </a:spcBef>
                <a:spcAft>
                  <a:spcPts val="0"/>
                </a:spcAft>
                <a:defRPr/>
              </a:pPr>
              <a:t>13</a:t>
            </a:fld>
            <a:endParaRPr lang="en-US" altLang="de-DE" kern="0">
              <a:ea typeface="MS PGothic" panose="020B0600070205080204" pitchFamily="34" charset="-128"/>
            </a:endParaRPr>
          </a:p>
        </p:txBody>
      </p:sp>
    </p:spTree>
    <p:extLst>
      <p:ext uri="{BB962C8B-B14F-4D97-AF65-F5344CB8AC3E}">
        <p14:creationId xmlns:p14="http://schemas.microsoft.com/office/powerpoint/2010/main" val="3664185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3225" y="1247775"/>
            <a:ext cx="5988050" cy="3368675"/>
          </a:xfrm>
          <a:prstGeom prst="rect">
            <a:avLst/>
          </a:prstGeom>
          <a:noFill/>
          <a:ln w="12700">
            <a:solidFill>
              <a:prstClr val="black"/>
            </a:solidFill>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a:t>Ideen, um den Bewerbungsprozess für die Zielgruppe sprach- und kultursensibel zu gestalten.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a:p>
          <a:p>
            <a:r>
              <a:rPr lang="de-DE" sz="1200">
                <a:effectLst/>
                <a:latin typeface="Calibri" panose="020F0502020204030204" pitchFamily="34" charset="0"/>
                <a:ea typeface="Calibri" panose="020F0502020204030204" pitchFamily="34" charset="0"/>
              </a:rPr>
              <a:t>Beispiel der Krankenhaus-Service GmbH Schwarzwald:  </a:t>
            </a:r>
          </a:p>
          <a:p>
            <a:r>
              <a:rPr lang="de-DE" sz="1200">
                <a:effectLst/>
                <a:latin typeface="Calibri" panose="020F0502020204030204" pitchFamily="34" charset="0"/>
                <a:ea typeface="Calibri" panose="020F0502020204030204" pitchFamily="34" charset="0"/>
              </a:rPr>
              <a:t>-&gt; In Pflegebereich ist der Fachkräftemangel bereits so hoch, dass man es als sinnvoll ansieht und sich die Mühe macht, Recruiting und Prozesse speziell auf die Zielgruppe der Nicht-MuttersprachlerInnen anzupassen.</a:t>
            </a:r>
            <a:endParaRPr lang="de-DE"/>
          </a:p>
          <a:p>
            <a:endParaRPr lang="de-DE"/>
          </a:p>
          <a:p>
            <a:endParaRPr lang="de-DE"/>
          </a:p>
        </p:txBody>
      </p:sp>
      <p:sp>
        <p:nvSpPr>
          <p:cNvPr id="4" name="Foliennummernplatzhalter 3"/>
          <p:cNvSpPr>
            <a:spLocks noGrp="1"/>
          </p:cNvSpPr>
          <p:nvPr>
            <p:ph type="sldNum" sz="quarter" idx="5"/>
          </p:nvPr>
        </p:nvSpPr>
        <p:spPr/>
        <p:txBody>
          <a:bodyPr/>
          <a:lstStyle/>
          <a:p>
            <a:pPr>
              <a:defRPr/>
            </a:pPr>
            <a:fld id="{E0ABF9F9-34E5-405D-B5CC-531671016C60}" type="slidenum">
              <a:rPr lang="en-US" altLang="de-DE" smtClean="0"/>
              <a:pPr>
                <a:defRPr/>
              </a:pPr>
              <a:t>14</a:t>
            </a:fld>
            <a:endParaRPr lang="en-US" altLang="de-DE"/>
          </a:p>
        </p:txBody>
      </p:sp>
    </p:spTree>
    <p:extLst>
      <p:ext uri="{BB962C8B-B14F-4D97-AF65-F5344CB8AC3E}">
        <p14:creationId xmlns:p14="http://schemas.microsoft.com/office/powerpoint/2010/main" val="3478309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3225" y="1247775"/>
            <a:ext cx="5988050" cy="3368675"/>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a:p>
          <a:p>
            <a:endParaRPr lang="de-DE"/>
          </a:p>
        </p:txBody>
      </p:sp>
      <p:sp>
        <p:nvSpPr>
          <p:cNvPr id="4" name="Foliennummernplatzhalter 3"/>
          <p:cNvSpPr>
            <a:spLocks noGrp="1"/>
          </p:cNvSpPr>
          <p:nvPr>
            <p:ph type="sldNum" sz="quarter" idx="5"/>
          </p:nvPr>
        </p:nvSpPr>
        <p:spPr/>
        <p:txBody>
          <a:bodyPr/>
          <a:lstStyle/>
          <a:p>
            <a:pPr>
              <a:defRPr/>
            </a:pPr>
            <a:fld id="{E0ABF9F9-34E5-405D-B5CC-531671016C60}" type="slidenum">
              <a:rPr lang="en-US" altLang="de-DE" smtClean="0"/>
              <a:pPr>
                <a:defRPr/>
              </a:pPr>
              <a:t>15</a:t>
            </a:fld>
            <a:endParaRPr lang="en-US" altLang="de-DE"/>
          </a:p>
        </p:txBody>
      </p:sp>
    </p:spTree>
    <p:extLst>
      <p:ext uri="{BB962C8B-B14F-4D97-AF65-F5344CB8AC3E}">
        <p14:creationId xmlns:p14="http://schemas.microsoft.com/office/powerpoint/2010/main" val="2728393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3225" y="1247775"/>
            <a:ext cx="5988050" cy="3368675"/>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a:p>
          <a:p>
            <a:endParaRPr lang="de-DE"/>
          </a:p>
        </p:txBody>
      </p:sp>
      <p:sp>
        <p:nvSpPr>
          <p:cNvPr id="4" name="Foliennummernplatzhalter 3"/>
          <p:cNvSpPr>
            <a:spLocks noGrp="1"/>
          </p:cNvSpPr>
          <p:nvPr>
            <p:ph type="sldNum" sz="quarter" idx="5"/>
          </p:nvPr>
        </p:nvSpPr>
        <p:spPr/>
        <p:txBody>
          <a:bodyPr/>
          <a:lstStyle/>
          <a:p>
            <a:pPr>
              <a:defRPr/>
            </a:pPr>
            <a:fld id="{E0ABF9F9-34E5-405D-B5CC-531671016C60}" type="slidenum">
              <a:rPr lang="en-US" altLang="de-DE" smtClean="0"/>
              <a:pPr>
                <a:defRPr/>
              </a:pPr>
              <a:t>16</a:t>
            </a:fld>
            <a:endParaRPr lang="en-US" altLang="de-DE"/>
          </a:p>
        </p:txBody>
      </p:sp>
    </p:spTree>
    <p:extLst>
      <p:ext uri="{BB962C8B-B14F-4D97-AF65-F5344CB8AC3E}">
        <p14:creationId xmlns:p14="http://schemas.microsoft.com/office/powerpoint/2010/main" val="2445407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3225" y="1247775"/>
            <a:ext cx="5988050" cy="3368675"/>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a:p>
          <a:p>
            <a:endParaRPr lang="de-DE"/>
          </a:p>
        </p:txBody>
      </p:sp>
      <p:sp>
        <p:nvSpPr>
          <p:cNvPr id="4" name="Foliennummernplatzhalter 3"/>
          <p:cNvSpPr>
            <a:spLocks noGrp="1"/>
          </p:cNvSpPr>
          <p:nvPr>
            <p:ph type="sldNum" sz="quarter" idx="5"/>
          </p:nvPr>
        </p:nvSpPr>
        <p:spPr/>
        <p:txBody>
          <a:bodyPr/>
          <a:lstStyle/>
          <a:p>
            <a:pPr>
              <a:defRPr/>
            </a:pPr>
            <a:fld id="{E0ABF9F9-34E5-405D-B5CC-531671016C60}" type="slidenum">
              <a:rPr lang="en-US" altLang="de-DE" smtClean="0"/>
              <a:pPr>
                <a:defRPr/>
              </a:pPr>
              <a:t>17</a:t>
            </a:fld>
            <a:endParaRPr lang="en-US" altLang="de-DE"/>
          </a:p>
        </p:txBody>
      </p:sp>
    </p:spTree>
    <p:extLst>
      <p:ext uri="{BB962C8B-B14F-4D97-AF65-F5344CB8AC3E}">
        <p14:creationId xmlns:p14="http://schemas.microsoft.com/office/powerpoint/2010/main" val="4230010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3225" y="1247775"/>
            <a:ext cx="5988050" cy="3368675"/>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0ABF9F9-34E5-405D-B5CC-531671016C60}" type="slidenum">
              <a:rPr lang="en-US" altLang="de-DE" smtClean="0"/>
              <a:pPr>
                <a:defRPr/>
              </a:pPr>
              <a:t>18</a:t>
            </a:fld>
            <a:endParaRPr lang="en-US" altLang="de-DE"/>
          </a:p>
        </p:txBody>
      </p:sp>
    </p:spTree>
    <p:extLst>
      <p:ext uri="{BB962C8B-B14F-4D97-AF65-F5344CB8AC3E}">
        <p14:creationId xmlns:p14="http://schemas.microsoft.com/office/powerpoint/2010/main" val="279458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97D6FC6A-1366-41D3-A8FB-D92B77BC79FA}"/>
              </a:ext>
            </a:extLst>
          </p:cNvPr>
          <p:cNvSpPr>
            <a:spLocks noGrp="1" noRot="1" noChangeAspect="1" noTextEdit="1"/>
          </p:cNvSpPr>
          <p:nvPr>
            <p:ph type="sldImg"/>
          </p:nvPr>
        </p:nvSpPr>
        <p:spPr bwMode="auto">
          <a:xfrm>
            <a:off x="2909888" y="854075"/>
            <a:ext cx="4102100" cy="230663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izenplatzhalter 2">
            <a:extLst>
              <a:ext uri="{FF2B5EF4-FFF2-40B4-BE49-F238E27FC236}">
                <a16:creationId xmlns:a16="http://schemas.microsoft.com/office/drawing/2014/main" id="{AC2EADF0-B7EB-45DD-9B3E-CF21C905AAE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nSpc>
                <a:spcPct val="107000"/>
              </a:lnSpc>
              <a:spcAft>
                <a:spcPts val="0"/>
              </a:spcAft>
              <a:buFont typeface="Arial" panose="020B0604020202020204" pitchFamily="34" charset="0"/>
              <a:buChar char="•"/>
              <a:defRPr/>
            </a:pPr>
            <a:r>
              <a:rPr lang="de-DE" sz="1600" b="0" dirty="0">
                <a:solidFill>
                  <a:schemeClr val="accent1"/>
                </a:solidFill>
                <a:latin typeface="+mj-lt"/>
                <a:ea typeface="Calibri" panose="020F0502020204030204" pitchFamily="34" charset="0"/>
                <a:cs typeface="Times New Roman" panose="02020603050405020304" pitchFamily="18" charset="0"/>
              </a:rPr>
              <a:t>Zielgruppe Handynutzung (</a:t>
            </a:r>
            <a:r>
              <a:rPr lang="de-DE" sz="1600" b="0" dirty="0" err="1">
                <a:solidFill>
                  <a:schemeClr val="accent1"/>
                </a:solidFill>
                <a:latin typeface="+mj-lt"/>
                <a:ea typeface="Calibri" panose="020F0502020204030204" pitchFamily="34" charset="0"/>
                <a:cs typeface="Times New Roman" panose="02020603050405020304" pitchFamily="18" charset="0"/>
              </a:rPr>
              <a:t>Tiktok</a:t>
            </a:r>
            <a:r>
              <a:rPr lang="de-DE" sz="1600" b="0" dirty="0">
                <a:solidFill>
                  <a:schemeClr val="accent1"/>
                </a:solidFill>
                <a:latin typeface="+mj-lt"/>
                <a:ea typeface="Calibri" panose="020F0502020204030204" pitchFamily="34" charset="0"/>
                <a:cs typeface="Times New Roman" panose="02020603050405020304" pitchFamily="18" charset="0"/>
              </a:rPr>
              <a:t>, FB, Instagram etc.)</a:t>
            </a:r>
            <a:endParaRPr lang="de-DE" sz="1600" b="0" dirty="0">
              <a:solidFill>
                <a:schemeClr val="tx1">
                  <a:lumMod val="75000"/>
                  <a:lumOff val="25000"/>
                </a:schemeClr>
              </a:solidFill>
              <a:latin typeface="+mj-lt"/>
              <a:ea typeface="Calibri" panose="020F0502020204030204" pitchFamily="34" charset="0"/>
              <a:cs typeface="Times New Roman" panose="02020603050405020304" pitchFamily="18" charset="0"/>
            </a:endParaRPr>
          </a:p>
          <a:p>
            <a:pPr>
              <a:defRPr/>
            </a:pPr>
            <a:endParaRPr lang="de-DE" altLang="de-DE" sz="1000" dirty="0"/>
          </a:p>
        </p:txBody>
      </p:sp>
      <p:sp>
        <p:nvSpPr>
          <p:cNvPr id="26628" name="Foliennummernplatzhalter 3">
            <a:extLst>
              <a:ext uri="{FF2B5EF4-FFF2-40B4-BE49-F238E27FC236}">
                <a16:creationId xmlns:a16="http://schemas.microsoft.com/office/drawing/2014/main" id="{69C1DE7F-3581-48D1-B5F2-AC5BCCF122C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E80858-D56F-4BD0-8F70-D1E05C55EE23}" type="slidenum">
              <a:rPr kumimoji="0" lang="en-US" altLang="de-DE"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de-DE"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8082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a:solidFill>
                  <a:srgbClr val="004577"/>
                </a:solidFill>
              </a:rPr>
              <a:t>2-3 # am Ende des Beitrages, Targeting ist teuer, daher lieber organisches Wachstum und dafür investieren (Videodreh, Tools zum posten, </a:t>
            </a:r>
            <a:r>
              <a:rPr lang="de-DE" err="1">
                <a:solidFill>
                  <a:srgbClr val="004577"/>
                </a:solidFill>
              </a:rPr>
              <a:t>etc</a:t>
            </a:r>
            <a:r>
              <a:rPr lang="de-DE">
                <a:solidFill>
                  <a:srgbClr val="004577"/>
                </a:solidFill>
              </a:rPr>
              <a:t>) </a:t>
            </a:r>
            <a:r>
              <a:rPr lang="de-DE">
                <a:solidFill>
                  <a:srgbClr val="004577"/>
                </a:solidFill>
                <a:hlinkClick r:id="rId3"/>
              </a:rPr>
              <a:t>https://wm.ihk.de/x/EQFYN</a:t>
            </a:r>
            <a:endParaRPr lang="de-DE">
              <a:solidFill>
                <a:srgbClr val="004577"/>
              </a:solidFill>
            </a:endParaRPr>
          </a:p>
          <a:p>
            <a:pPr algn="l"/>
            <a:r>
              <a:rPr lang="de-DE" sz="1800" b="0" i="0" u="none" strike="noStrike" baseline="0">
                <a:solidFill>
                  <a:srgbClr val="322F30"/>
                </a:solidFill>
                <a:latin typeface="Lato-Regular"/>
              </a:rPr>
              <a:t>Mit einer starken Brand</a:t>
            </a:r>
          </a:p>
          <a:p>
            <a:pPr algn="l"/>
            <a:r>
              <a:rPr lang="de-DE" sz="1800" b="0" i="0" u="none" strike="noStrike" baseline="0">
                <a:solidFill>
                  <a:srgbClr val="322F30"/>
                </a:solidFill>
                <a:latin typeface="Lato-Regular"/>
              </a:rPr>
              <a:t>gewinnst du nicht nur mehr Vertrauen</a:t>
            </a:r>
          </a:p>
          <a:p>
            <a:pPr algn="l"/>
            <a:r>
              <a:rPr lang="de-DE" sz="1800" b="0" i="0" u="none" strike="noStrike" baseline="0">
                <a:solidFill>
                  <a:srgbClr val="322F30"/>
                </a:solidFill>
                <a:latin typeface="Lato-Regular"/>
              </a:rPr>
              <a:t>und Autorität in deiner Branche, du</a:t>
            </a:r>
          </a:p>
          <a:p>
            <a:pPr algn="l"/>
            <a:r>
              <a:rPr lang="de-DE" sz="1800" b="0" i="0" u="none" strike="noStrike" baseline="0">
                <a:solidFill>
                  <a:srgbClr val="322F30"/>
                </a:solidFill>
                <a:latin typeface="Lato-Regular"/>
              </a:rPr>
              <a:t>bist auch leichter auffindbar für</a:t>
            </a:r>
          </a:p>
          <a:p>
            <a:pPr algn="l"/>
            <a:r>
              <a:rPr lang="de-DE" sz="1800" b="0" i="0" u="none" strike="noStrike" baseline="0">
                <a:solidFill>
                  <a:srgbClr val="322F30"/>
                </a:solidFill>
                <a:latin typeface="Lato-Regular"/>
              </a:rPr>
              <a:t>andere, sprich potenzielle Kunden,</a:t>
            </a:r>
          </a:p>
          <a:p>
            <a:pPr algn="l"/>
            <a:r>
              <a:rPr lang="de-DE" sz="1800" b="0" i="0" u="none" strike="noStrike" baseline="0">
                <a:solidFill>
                  <a:srgbClr val="322F30"/>
                </a:solidFill>
                <a:latin typeface="Lato-Regular"/>
              </a:rPr>
              <a:t>Partner, Arbeitgeber – je nachdem,</a:t>
            </a:r>
          </a:p>
          <a:p>
            <a:pPr algn="l"/>
            <a:r>
              <a:rPr lang="de-DE" sz="1800" b="0" i="0" u="none" strike="noStrike" baseline="0">
                <a:solidFill>
                  <a:srgbClr val="322F30"/>
                </a:solidFill>
                <a:latin typeface="Lato-Regular"/>
              </a:rPr>
              <a:t>von wem du gefunden werden</a:t>
            </a:r>
          </a:p>
          <a:p>
            <a:pPr algn="l"/>
            <a:r>
              <a:rPr lang="de-DE" sz="1800" b="0" i="0" u="none" strike="noStrike" baseline="0">
                <a:solidFill>
                  <a:srgbClr val="322F30"/>
                </a:solidFill>
                <a:latin typeface="Lato-Regular"/>
              </a:rPr>
              <a:t>möchtest.</a:t>
            </a:r>
            <a:endParaRPr lang="de-DE">
              <a:solidFill>
                <a:srgbClr val="004577"/>
              </a:solidFill>
            </a:endParaRPr>
          </a:p>
          <a:p>
            <a:pPr marL="285750" indent="-285750">
              <a:buFont typeface="Arial" panose="020B0604020202020204" pitchFamily="34" charset="0"/>
              <a:buChar char="•"/>
            </a:pPr>
            <a:r>
              <a:rPr lang="de-DE">
                <a:solidFill>
                  <a:srgbClr val="004577"/>
                </a:solidFill>
              </a:rPr>
              <a:t>Was gehört auf LinkedIn?</a:t>
            </a:r>
          </a:p>
          <a:p>
            <a:pPr marL="742950" lvl="1" indent="-285750">
              <a:buFont typeface="Arial" panose="020B0604020202020204" pitchFamily="34" charset="0"/>
              <a:buChar char="•"/>
            </a:pPr>
            <a:r>
              <a:rPr lang="de-DE">
                <a:solidFill>
                  <a:srgbClr val="004577"/>
                </a:solidFill>
              </a:rPr>
              <a:t>Vorträge, Webinare Veranstaltungen ACHTUNG: Nachbereitung nicht vergessen! Politikerin: „Wenn Du hinterher nicht postest, dann warst Du nicht da“</a:t>
            </a:r>
          </a:p>
          <a:p>
            <a:pPr marL="742950" lvl="1" indent="-285750">
              <a:buFont typeface="Arial" panose="020B0604020202020204" pitchFamily="34" charset="0"/>
              <a:buChar char="•"/>
            </a:pPr>
            <a:endParaRPr lang="de-DE">
              <a:solidFill>
                <a:srgbClr val="004577"/>
              </a:solidFill>
            </a:endParaRP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ABF9F9-34E5-405D-B5CC-531671016C60}" type="slidenum">
              <a:rPr kumimoji="0" lang="en-US" altLang="de-D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de-DE"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12371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F0D5CD8C-2147-49AF-A674-71FA8E950FF3}"/>
              </a:ext>
            </a:extLst>
          </p:cNvPr>
          <p:cNvSpPr>
            <a:spLocks noGrp="1" noRot="1" noChangeAspect="1" noTextEdit="1"/>
          </p:cNvSpPr>
          <p:nvPr>
            <p:ph type="sldImg"/>
          </p:nvPr>
        </p:nvSpPr>
        <p:spPr bwMode="auto">
          <a:xfrm>
            <a:off x="404813" y="1247775"/>
            <a:ext cx="5984875" cy="33670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7E58AC85-ED64-4328-9FE8-8DE3009141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Tx/>
              <a:buChar char="-"/>
            </a:pPr>
            <a:r>
              <a:rPr lang="de-DE" sz="1800" dirty="0">
                <a:effectLst/>
                <a:latin typeface="Calibri" panose="020F0502020204030204" pitchFamily="34" charset="0"/>
                <a:ea typeface="Calibri" panose="020F0502020204030204" pitchFamily="34" charset="0"/>
              </a:rPr>
              <a:t>einfache Sprache, Offenheit betonen, kulturelle Missverständnisse, Schwierigkeiten mit Bewerbung über Website, Gehalt angeben). </a:t>
            </a:r>
          </a:p>
          <a:p>
            <a:pPr marL="285750" indent="-285750">
              <a:buFontTx/>
              <a:buChar char="-"/>
            </a:pPr>
            <a:r>
              <a:rPr lang="de-DE" altLang="de-DE" sz="1800" b="1" dirty="0">
                <a:effectLst/>
                <a:latin typeface="Calibri" panose="020F0502020204030204" pitchFamily="34" charset="0"/>
              </a:rPr>
              <a:t>Bias funktioniert in beide Richtungen: Offenheit betonen, </a:t>
            </a:r>
            <a:endParaRPr lang="de-DE" altLang="de-DE" b="1" dirty="0"/>
          </a:p>
        </p:txBody>
      </p:sp>
      <p:sp>
        <p:nvSpPr>
          <p:cNvPr id="26628" name="Foliennummernplatzhalter 3">
            <a:extLst>
              <a:ext uri="{FF2B5EF4-FFF2-40B4-BE49-F238E27FC236}">
                <a16:creationId xmlns:a16="http://schemas.microsoft.com/office/drawing/2014/main" id="{69C1DE7F-3581-48D1-B5F2-AC5BCCF122C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auto">
              <a:spcBef>
                <a:spcPct val="0"/>
              </a:spcBef>
              <a:spcAft>
                <a:spcPts val="0"/>
              </a:spcAft>
              <a:defRPr/>
            </a:pPr>
            <a:fld id="{604F8214-039D-4EC0-83E6-A7BD60FA22A9}" type="slidenum">
              <a:rPr lang="en-US" altLang="de-DE" kern="0" smtClean="0">
                <a:ea typeface="MS PGothic" panose="020B0600070205080204" pitchFamily="34" charset="-128"/>
              </a:rPr>
              <a:pPr fontAlgn="auto">
                <a:spcBef>
                  <a:spcPct val="0"/>
                </a:spcBef>
                <a:spcAft>
                  <a:spcPts val="0"/>
                </a:spcAft>
                <a:defRPr/>
              </a:pPr>
              <a:t>5</a:t>
            </a:fld>
            <a:endParaRPr lang="en-US" altLang="de-DE" kern="0">
              <a:ea typeface="MS PGothic" panose="020B0600070205080204" pitchFamily="34" charset="-128"/>
            </a:endParaRPr>
          </a:p>
        </p:txBody>
      </p:sp>
    </p:spTree>
    <p:extLst>
      <p:ext uri="{BB962C8B-B14F-4D97-AF65-F5344CB8AC3E}">
        <p14:creationId xmlns:p14="http://schemas.microsoft.com/office/powerpoint/2010/main" val="57268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F0D5CD8C-2147-49AF-A674-71FA8E950FF3}"/>
              </a:ext>
            </a:extLst>
          </p:cNvPr>
          <p:cNvSpPr>
            <a:spLocks noGrp="1" noRot="1" noChangeAspect="1" noTextEdit="1"/>
          </p:cNvSpPr>
          <p:nvPr>
            <p:ph type="sldImg"/>
          </p:nvPr>
        </p:nvSpPr>
        <p:spPr bwMode="auto">
          <a:xfrm>
            <a:off x="404813" y="1247775"/>
            <a:ext cx="5984875" cy="33670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7E58AC85-ED64-4328-9FE8-8DE3009141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Tx/>
              <a:buChar char="-"/>
            </a:pPr>
            <a:r>
              <a:rPr lang="de-DE" sz="1800" dirty="0">
                <a:effectLst/>
                <a:latin typeface="Calibri" panose="020F0502020204030204" pitchFamily="34" charset="0"/>
                <a:ea typeface="Calibri" panose="020F0502020204030204" pitchFamily="34" charset="0"/>
              </a:rPr>
              <a:t>einfache Sprache, Offenheit betonen, kulturelle Missverständnisse, Schwierigkeiten mit Bewerbung über Website, Gehalt angeben). </a:t>
            </a:r>
          </a:p>
          <a:p>
            <a:pPr marL="285750" indent="-285750">
              <a:buFontTx/>
              <a:buChar char="-"/>
            </a:pPr>
            <a:r>
              <a:rPr lang="de-DE" altLang="de-DE" sz="1800" b="1" dirty="0">
                <a:effectLst/>
                <a:latin typeface="Calibri" panose="020F0502020204030204" pitchFamily="34" charset="0"/>
              </a:rPr>
              <a:t>Bias funktioniert in beide Richtungen: Offenheit betonen, </a:t>
            </a:r>
            <a:endParaRPr lang="de-DE" altLang="de-DE" b="1" dirty="0"/>
          </a:p>
        </p:txBody>
      </p:sp>
      <p:sp>
        <p:nvSpPr>
          <p:cNvPr id="26628" name="Foliennummernplatzhalter 3">
            <a:extLst>
              <a:ext uri="{FF2B5EF4-FFF2-40B4-BE49-F238E27FC236}">
                <a16:creationId xmlns:a16="http://schemas.microsoft.com/office/drawing/2014/main" id="{69C1DE7F-3581-48D1-B5F2-AC5BCCF122C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auto">
              <a:spcBef>
                <a:spcPct val="0"/>
              </a:spcBef>
              <a:spcAft>
                <a:spcPts val="0"/>
              </a:spcAft>
              <a:defRPr/>
            </a:pPr>
            <a:fld id="{604F8214-039D-4EC0-83E6-A7BD60FA22A9}" type="slidenum">
              <a:rPr lang="en-US" altLang="de-DE" kern="0" smtClean="0">
                <a:ea typeface="MS PGothic" panose="020B0600070205080204" pitchFamily="34" charset="-128"/>
              </a:rPr>
              <a:pPr fontAlgn="auto">
                <a:spcBef>
                  <a:spcPct val="0"/>
                </a:spcBef>
                <a:spcAft>
                  <a:spcPts val="0"/>
                </a:spcAft>
                <a:defRPr/>
              </a:pPr>
              <a:t>6</a:t>
            </a:fld>
            <a:endParaRPr lang="en-US" altLang="de-DE" kern="0">
              <a:ea typeface="MS PGothic" panose="020B0600070205080204" pitchFamily="34" charset="-128"/>
            </a:endParaRPr>
          </a:p>
        </p:txBody>
      </p:sp>
    </p:spTree>
    <p:extLst>
      <p:ext uri="{BB962C8B-B14F-4D97-AF65-F5344CB8AC3E}">
        <p14:creationId xmlns:p14="http://schemas.microsoft.com/office/powerpoint/2010/main" val="2425531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buFont typeface="Symbol" panose="05050102010706020507" pitchFamily="18" charset="2"/>
              <a:buChar char=""/>
            </a:pPr>
            <a:r>
              <a:rPr lang="de-DE" sz="1800">
                <a:effectLst/>
                <a:latin typeface="Calibri" panose="020F0502020204030204" pitchFamily="34" charset="0"/>
                <a:ea typeface="Times New Roman" panose="02020603050405020304" pitchFamily="18" charset="0"/>
              </a:rPr>
              <a:t>Deutsch Voraussetzung, andere Sprache von Vorteil; nicht „Migrationshintergrund“ in die Ausschreibung packen; davon fühlen sich viele nicht angesprochen (Burak Celebi, </a:t>
            </a:r>
            <a:r>
              <a:rPr lang="de-DE" sz="1800" err="1">
                <a:effectLst/>
                <a:latin typeface="Calibri" panose="020F0502020204030204" pitchFamily="34" charset="0"/>
                <a:ea typeface="Times New Roman" panose="02020603050405020304" pitchFamily="18" charset="0"/>
              </a:rPr>
              <a:t>interkultiConsult</a:t>
            </a:r>
            <a:r>
              <a:rPr lang="de-DE" sz="1800">
                <a:effectLst/>
                <a:latin typeface="Calibri" panose="020F0502020204030204" pitchFamily="34" charset="0"/>
                <a:ea typeface="Times New Roman" panose="02020603050405020304" pitchFamily="18" charset="0"/>
              </a:rPr>
              <a:t>)</a:t>
            </a:r>
            <a:endParaRPr lang="de-DE" sz="18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de-DE" sz="1800">
                <a:effectLst/>
                <a:latin typeface="Calibri" panose="020F0502020204030204" pitchFamily="34" charset="0"/>
                <a:ea typeface="Times New Roman" panose="02020603050405020304" pitchFamily="18" charset="0"/>
              </a:rPr>
              <a:t>Offensiv positives herausstellen: Welche Sprache werden genutzt im UN? Wie viele Nationen im UN?</a:t>
            </a:r>
            <a:endParaRPr lang="de-DE" sz="18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de-DE" sz="1800">
                <a:effectLst/>
                <a:latin typeface="Calibri" panose="020F0502020204030204" pitchFamily="34" charset="0"/>
                <a:ea typeface="Times New Roman" panose="02020603050405020304" pitchFamily="18" charset="0"/>
              </a:rPr>
              <a:t>Achtung! In welcher Sprache schreibe ich aus? Wenn ich im Irak arabisch ausschreibe, schließe ich auch schon wieder Bevölkerungsgruppen aus, die eine andere Sprache sprechen.</a:t>
            </a:r>
            <a:endParaRPr lang="de-DE" sz="18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de-DE" sz="1800">
                <a:effectLst/>
                <a:latin typeface="Calibri" panose="020F0502020204030204" pitchFamily="34" charset="0"/>
                <a:ea typeface="Times New Roman" panose="02020603050405020304" pitchFamily="18" charset="0"/>
              </a:rPr>
              <a:t>Kino vor fremdsprachigen Filmen (z.B. für türkische und russische Filme) -&gt; eher was für große Städte</a:t>
            </a:r>
            <a:endParaRPr lang="de-DE" sz="18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de-DE" sz="1800">
                <a:solidFill>
                  <a:srgbClr val="000000"/>
                </a:solidFill>
                <a:effectLst/>
                <a:latin typeface="Calibri" panose="020F0502020204030204" pitchFamily="34" charset="0"/>
                <a:ea typeface="Times New Roman" panose="02020603050405020304" pitchFamily="18" charset="0"/>
              </a:rPr>
              <a:t>Mit welchen Bildern arbeite ich: MitarbeiterInnen abbilden: z.B. sagt Burak Celebi „lieber Frauen abbilden, dann fühlen sich Männern und Frauen angesprochen“ </a:t>
            </a:r>
            <a:endParaRPr lang="de-DE" sz="1800">
              <a:solidFill>
                <a:srgbClr val="00000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de-DE" sz="1800">
                <a:solidFill>
                  <a:srgbClr val="000000"/>
                </a:solidFill>
                <a:effectLst/>
                <a:latin typeface="Calibri" panose="020F0502020204030204" pitchFamily="34" charset="0"/>
                <a:ea typeface="Times New Roman" panose="02020603050405020304" pitchFamily="18" charset="0"/>
              </a:rPr>
              <a:t>Beispiel Unique: Erste Kontaktaufnahme per WhatsApp: Kurze Rückfragen zu Namen, in welchem Bereich suchst du etc. in jeweiliger Landessprache</a:t>
            </a:r>
            <a:endParaRPr lang="de-DE" sz="1800">
              <a:solidFill>
                <a:srgbClr val="000000"/>
              </a:solidFill>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a:p>
        </p:txBody>
      </p:sp>
      <p:sp>
        <p:nvSpPr>
          <p:cNvPr id="4" name="Foliennummernplatzhalter 3"/>
          <p:cNvSpPr>
            <a:spLocks noGrp="1"/>
          </p:cNvSpPr>
          <p:nvPr>
            <p:ph type="sldNum" sz="quarter" idx="5"/>
          </p:nvPr>
        </p:nvSpPr>
        <p:spPr/>
        <p:txBody>
          <a:bodyPr/>
          <a:lstStyle/>
          <a:p>
            <a:pPr>
              <a:defRPr/>
            </a:pPr>
            <a:fld id="{9A47C4E3-8DF5-4581-AF53-B198DC63FE59}" type="slidenum">
              <a:rPr lang="en-US" altLang="de-DE" smtClean="0"/>
              <a:pPr>
                <a:defRPr/>
              </a:pPr>
              <a:t>7</a:t>
            </a:fld>
            <a:endParaRPr lang="en-US" altLang="de-DE"/>
          </a:p>
        </p:txBody>
      </p:sp>
    </p:spTree>
    <p:extLst>
      <p:ext uri="{BB962C8B-B14F-4D97-AF65-F5344CB8AC3E}">
        <p14:creationId xmlns:p14="http://schemas.microsoft.com/office/powerpoint/2010/main" val="2542364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a:solidFill>
                  <a:srgbClr val="003366"/>
                </a:solidFill>
                <a:effectLst/>
                <a:latin typeface="Source Sans Pro"/>
              </a:rPr>
              <a:t>4. Gleichbehandlung jeglicher ethnischer Herkunft</a:t>
            </a:r>
            <a:br>
              <a:rPr lang="de-DE"/>
            </a:br>
            <a:r>
              <a:rPr lang="de-DE" b="0" i="0">
                <a:solidFill>
                  <a:srgbClr val="003366"/>
                </a:solidFill>
                <a:effectLst/>
                <a:latin typeface="Source Sans Pro"/>
              </a:rPr>
              <a:t>Die Suche nach „deutschstämmigen“ oder  „türkischen“ </a:t>
            </a:r>
            <a:r>
              <a:rPr lang="de-DE" b="0" i="0" err="1">
                <a:solidFill>
                  <a:srgbClr val="003366"/>
                </a:solidFill>
                <a:effectLst/>
                <a:latin typeface="Source Sans Pro"/>
              </a:rPr>
              <a:t>Arbeitnehmer:innen</a:t>
            </a:r>
            <a:r>
              <a:rPr lang="de-DE" b="0" i="0">
                <a:solidFill>
                  <a:srgbClr val="003366"/>
                </a:solidFill>
                <a:effectLst/>
                <a:latin typeface="Source Sans Pro"/>
              </a:rPr>
              <a:t> ist unzulässig. Auch die Anforderung „Deutsch als Muttersprache“ ist problematisch, da allein nach der Herkunft differenziert wird und nicht-deutschstämmige </a:t>
            </a:r>
            <a:r>
              <a:rPr lang="de-DE" b="0" i="0" err="1">
                <a:solidFill>
                  <a:srgbClr val="003366"/>
                </a:solidFill>
                <a:effectLst/>
                <a:latin typeface="Source Sans Pro"/>
              </a:rPr>
              <a:t>Bewerber:innen</a:t>
            </a:r>
            <a:r>
              <a:rPr lang="de-DE" b="0" i="0">
                <a:solidFill>
                  <a:srgbClr val="003366"/>
                </a:solidFill>
                <a:effectLst/>
                <a:latin typeface="Source Sans Pro"/>
              </a:rPr>
              <a:t> unter Umständen besser Deutsch sprechen als einige </a:t>
            </a:r>
            <a:r>
              <a:rPr lang="de-DE" b="0" i="0" err="1">
                <a:solidFill>
                  <a:srgbClr val="003366"/>
                </a:solidFill>
                <a:effectLst/>
                <a:latin typeface="Source Sans Pro"/>
              </a:rPr>
              <a:t>Muttersprachler:innen</a:t>
            </a:r>
            <a:r>
              <a:rPr lang="de-DE" b="0" i="0">
                <a:solidFill>
                  <a:srgbClr val="003366"/>
                </a:solidFill>
                <a:effectLst/>
                <a:latin typeface="Source Sans Pro"/>
              </a:rPr>
              <a:t>. Zulässig ist es jedoch, allgemein auf Sprachkenntnisse oder Kenntnisse des Landes/einer Region abzustellen, da diese Kriterien grundsätzlich jeder Beschäftigte erfüllen kann. Zulässig wäre also die Suche nach „ausgezeichneter</a:t>
            </a:r>
            <a:br>
              <a:rPr lang="de-DE"/>
            </a:br>
            <a:r>
              <a:rPr lang="de-DE" b="0" i="0">
                <a:solidFill>
                  <a:srgbClr val="003366"/>
                </a:solidFill>
                <a:effectLst/>
                <a:latin typeface="Source Sans Pro"/>
              </a:rPr>
              <a:t>Kenntnis der deutschen Sprache“ oder „Erfahrung im Vertrieb im Nahen Osten“ etc., - allerdings nur, wenn diese Kenntnisse für die Stelle tatsächlich erforderlich sind. Bei einer Vertriebsleitung wären diese Anforderungen daher eher zulässig als bei einer Reinigungskraft.</a:t>
            </a:r>
            <a:br>
              <a:rPr lang="de-DE"/>
            </a:br>
            <a:r>
              <a:rPr lang="de-DE" b="0" i="0">
                <a:solidFill>
                  <a:srgbClr val="003366"/>
                </a:solidFill>
                <a:effectLst/>
                <a:latin typeface="Source Sans Pro"/>
              </a:rPr>
              <a:t>Auf die ausdrückliche Anforderung eines Fotos sollte ebenfalls verzichtet werden, da so der Verdacht entstehen könnte, die sich daraus ergebenden Informationen (ethnische Herkunft soweit erkennbar, Alter, Geschlecht) würden beim Auswahlprozess eine Rolle spielen.</a:t>
            </a:r>
            <a:endParaRPr lang="de-DE"/>
          </a:p>
        </p:txBody>
      </p:sp>
      <p:sp>
        <p:nvSpPr>
          <p:cNvPr id="4" name="Foliennummernplatzhalter 3"/>
          <p:cNvSpPr>
            <a:spLocks noGrp="1"/>
          </p:cNvSpPr>
          <p:nvPr>
            <p:ph type="sldNum" sz="quarter" idx="5"/>
          </p:nvPr>
        </p:nvSpPr>
        <p:spPr/>
        <p:txBody>
          <a:bodyPr/>
          <a:lstStyle/>
          <a:p>
            <a:pPr>
              <a:defRPr/>
            </a:pPr>
            <a:fld id="{9A47C4E3-8DF5-4581-AF53-B198DC63FE59}" type="slidenum">
              <a:rPr lang="en-US" altLang="de-DE" smtClean="0"/>
              <a:pPr>
                <a:defRPr/>
              </a:pPr>
              <a:t>8</a:t>
            </a:fld>
            <a:endParaRPr lang="en-US" altLang="de-DE"/>
          </a:p>
        </p:txBody>
      </p:sp>
    </p:spTree>
    <p:extLst>
      <p:ext uri="{BB962C8B-B14F-4D97-AF65-F5344CB8AC3E}">
        <p14:creationId xmlns:p14="http://schemas.microsoft.com/office/powerpoint/2010/main" val="238071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a:solidFill>
                  <a:srgbClr val="003366"/>
                </a:solidFill>
                <a:effectLst/>
                <a:latin typeface="Source Sans Pro"/>
              </a:rPr>
              <a:t>4. Gleichbehandlung jeglicher ethnischer Herkunft</a:t>
            </a:r>
            <a:br>
              <a:rPr lang="de-DE"/>
            </a:br>
            <a:r>
              <a:rPr lang="de-DE" b="0" i="0">
                <a:solidFill>
                  <a:srgbClr val="003366"/>
                </a:solidFill>
                <a:effectLst/>
                <a:latin typeface="Source Sans Pro"/>
              </a:rPr>
              <a:t>Die Suche nach „deutschstämmigen“ oder  „türkischen“ </a:t>
            </a:r>
            <a:r>
              <a:rPr lang="de-DE" b="0" i="0" err="1">
                <a:solidFill>
                  <a:srgbClr val="003366"/>
                </a:solidFill>
                <a:effectLst/>
                <a:latin typeface="Source Sans Pro"/>
              </a:rPr>
              <a:t>Arbeitnehmer:innen</a:t>
            </a:r>
            <a:r>
              <a:rPr lang="de-DE" b="0" i="0">
                <a:solidFill>
                  <a:srgbClr val="003366"/>
                </a:solidFill>
                <a:effectLst/>
                <a:latin typeface="Source Sans Pro"/>
              </a:rPr>
              <a:t> ist unzulässig. Auch die Anforderung „Deutsch als Muttersprache“ ist problematisch, da allein nach der Herkunft differenziert wird und nicht-deutschstämmige </a:t>
            </a:r>
            <a:r>
              <a:rPr lang="de-DE" b="0" i="0" err="1">
                <a:solidFill>
                  <a:srgbClr val="003366"/>
                </a:solidFill>
                <a:effectLst/>
                <a:latin typeface="Source Sans Pro"/>
              </a:rPr>
              <a:t>Bewerber:innen</a:t>
            </a:r>
            <a:r>
              <a:rPr lang="de-DE" b="0" i="0">
                <a:solidFill>
                  <a:srgbClr val="003366"/>
                </a:solidFill>
                <a:effectLst/>
                <a:latin typeface="Source Sans Pro"/>
              </a:rPr>
              <a:t> unter Umständen besser Deutsch sprechen als einige </a:t>
            </a:r>
            <a:r>
              <a:rPr lang="de-DE" b="0" i="0" err="1">
                <a:solidFill>
                  <a:srgbClr val="003366"/>
                </a:solidFill>
                <a:effectLst/>
                <a:latin typeface="Source Sans Pro"/>
              </a:rPr>
              <a:t>Muttersprachler:innen</a:t>
            </a:r>
            <a:r>
              <a:rPr lang="de-DE" b="0" i="0">
                <a:solidFill>
                  <a:srgbClr val="003366"/>
                </a:solidFill>
                <a:effectLst/>
                <a:latin typeface="Source Sans Pro"/>
              </a:rPr>
              <a:t>. Zulässig ist es jedoch, allgemein auf Sprachkenntnisse oder Kenntnisse des Landes/einer Region abzustellen, da diese Kriterien grundsätzlich jeder Beschäftigte erfüllen kann. Zulässig wäre also die Suche nach „ausgezeichneter</a:t>
            </a:r>
            <a:br>
              <a:rPr lang="de-DE"/>
            </a:br>
            <a:r>
              <a:rPr lang="de-DE" b="0" i="0">
                <a:solidFill>
                  <a:srgbClr val="003366"/>
                </a:solidFill>
                <a:effectLst/>
                <a:latin typeface="Source Sans Pro"/>
              </a:rPr>
              <a:t>Kenntnis der deutschen Sprache“ oder „Erfahrung im Vertrieb im Nahen Osten“ etc., - allerdings nur, wenn diese Kenntnisse für die Stelle tatsächlich erforderlich sind. Bei einer Vertriebsleitung wären diese Anforderungen daher eher zulässig als bei einer Reinigungskraft.</a:t>
            </a:r>
            <a:br>
              <a:rPr lang="de-DE"/>
            </a:br>
            <a:r>
              <a:rPr lang="de-DE" b="0" i="0">
                <a:solidFill>
                  <a:srgbClr val="003366"/>
                </a:solidFill>
                <a:effectLst/>
                <a:latin typeface="Source Sans Pro"/>
              </a:rPr>
              <a:t>Auf die ausdrückliche Anforderung eines Fotos sollte ebenfalls verzichtet werden, da so der Verdacht entstehen könnte, die sich daraus ergebenden Informationen (ethnische Herkunft soweit erkennbar, Alter, Geschlecht) würden beim Auswahlprozess eine Rolle spielen.</a:t>
            </a:r>
            <a:endParaRPr lang="de-DE"/>
          </a:p>
        </p:txBody>
      </p:sp>
      <p:sp>
        <p:nvSpPr>
          <p:cNvPr id="4" name="Foliennummernplatzhalter 3"/>
          <p:cNvSpPr>
            <a:spLocks noGrp="1"/>
          </p:cNvSpPr>
          <p:nvPr>
            <p:ph type="sldNum" sz="quarter" idx="5"/>
          </p:nvPr>
        </p:nvSpPr>
        <p:spPr/>
        <p:txBody>
          <a:bodyPr/>
          <a:lstStyle/>
          <a:p>
            <a:pPr>
              <a:defRPr/>
            </a:pPr>
            <a:fld id="{9A47C4E3-8DF5-4581-AF53-B198DC63FE59}" type="slidenum">
              <a:rPr lang="en-US" altLang="de-DE" smtClean="0"/>
              <a:pPr>
                <a:defRPr/>
              </a:pPr>
              <a:t>10</a:t>
            </a:fld>
            <a:endParaRPr lang="en-US" altLang="de-DE"/>
          </a:p>
        </p:txBody>
      </p:sp>
    </p:spTree>
    <p:extLst>
      <p:ext uri="{BB962C8B-B14F-4D97-AF65-F5344CB8AC3E}">
        <p14:creationId xmlns:p14="http://schemas.microsoft.com/office/powerpoint/2010/main" val="2981318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NOVUM Hospitality</a:t>
            </a:r>
          </a:p>
        </p:txBody>
      </p:sp>
      <p:sp>
        <p:nvSpPr>
          <p:cNvPr id="4" name="Foliennummernplatzhalter 3"/>
          <p:cNvSpPr>
            <a:spLocks noGrp="1"/>
          </p:cNvSpPr>
          <p:nvPr>
            <p:ph type="sldNum" sz="quarter" idx="5"/>
          </p:nvPr>
        </p:nvSpPr>
        <p:spPr/>
        <p:txBody>
          <a:bodyPr/>
          <a:lstStyle/>
          <a:p>
            <a:fld id="{788B547B-FC1E-4BC6-80DF-746DCA82461D}" type="slidenum">
              <a:rPr lang="de-DE" smtClean="0"/>
              <a:t>11</a:t>
            </a:fld>
            <a:endParaRPr lang="de-DE"/>
          </a:p>
        </p:txBody>
      </p:sp>
    </p:spTree>
    <p:extLst>
      <p:ext uri="{BB962C8B-B14F-4D97-AF65-F5344CB8AC3E}">
        <p14:creationId xmlns:p14="http://schemas.microsoft.com/office/powerpoint/2010/main" val="3705038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5" name="Bild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8"/>
          <p:cNvCxnSpPr/>
          <p:nvPr userDrawn="1"/>
        </p:nvCxnSpPr>
        <p:spPr>
          <a:xfrm>
            <a:off x="4338638" y="5478463"/>
            <a:ext cx="4383087"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8" name="Bild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6850" y="5495925"/>
            <a:ext cx="1014413"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66388" y="639763"/>
            <a:ext cx="1725612"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tertitel 2"/>
          <p:cNvSpPr>
            <a:spLocks noGrp="1"/>
          </p:cNvSpPr>
          <p:nvPr>
            <p:ph type="subTitle" idx="1"/>
          </p:nvPr>
        </p:nvSpPr>
        <p:spPr>
          <a:xfrm>
            <a:off x="4338638" y="5577699"/>
            <a:ext cx="4383880" cy="665596"/>
          </a:xfrm>
        </p:spPr>
        <p:txBody>
          <a:bodyPr>
            <a:normAutofit/>
          </a:bodyPr>
          <a:lstStyle>
            <a:lvl1pPr marL="0" indent="0" algn="l">
              <a:buNone/>
              <a:defRPr sz="2000"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0" name="Datumsplatzhalter 3"/>
          <p:cNvSpPr>
            <a:spLocks noGrp="1"/>
          </p:cNvSpPr>
          <p:nvPr>
            <p:ph type="dt" sz="half" idx="10"/>
          </p:nvPr>
        </p:nvSpPr>
        <p:spPr/>
        <p:txBody>
          <a:bodyPr/>
          <a:lstStyle>
            <a:lvl1pPr>
              <a:defRPr/>
            </a:lvl1pPr>
          </a:lstStyle>
          <a:p>
            <a:pPr>
              <a:defRPr/>
            </a:pPr>
            <a:r>
              <a:rPr lang="de-DE"/>
              <a:t>18. Juli 2019</a:t>
            </a:r>
            <a:endParaRPr lang="en-US"/>
          </a:p>
        </p:txBody>
      </p:sp>
      <p:sp>
        <p:nvSpPr>
          <p:cNvPr id="11" name="Fußzeilenplatzhalter 4"/>
          <p:cNvSpPr>
            <a:spLocks noGrp="1"/>
          </p:cNvSpPr>
          <p:nvPr>
            <p:ph type="ftr" sz="quarter" idx="11"/>
          </p:nvPr>
        </p:nvSpPr>
        <p:spPr/>
        <p:txBody>
          <a:bodyPr/>
          <a:lstStyle>
            <a:lvl1pPr>
              <a:defRPr/>
            </a:lvl1pPr>
          </a:lstStyle>
          <a:p>
            <a:pPr>
              <a:defRPr/>
            </a:pPr>
            <a:r>
              <a:rPr lang="de-DE"/>
              <a:t>Webinar „Teilzeitberufsausbildung"</a:t>
            </a:r>
          </a:p>
        </p:txBody>
      </p:sp>
      <p:pic>
        <p:nvPicPr>
          <p:cNvPr id="12" name="Bild 18">
            <a:extLst>
              <a:ext uri="{FF2B5EF4-FFF2-40B4-BE49-F238E27FC236}">
                <a16:creationId xmlns:a16="http://schemas.microsoft.com/office/drawing/2014/main" id="{9BDC580B-A224-4C8D-85C3-8E78FC894ED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22400" y="5500688"/>
            <a:ext cx="100647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a:extLst>
              <a:ext uri="{FF2B5EF4-FFF2-40B4-BE49-F238E27FC236}">
                <a16:creationId xmlns:a16="http://schemas.microsoft.com/office/drawing/2014/main" id="{6B49349B-B7CF-454B-80A8-A71D6280B78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3676" y="5795017"/>
            <a:ext cx="830350" cy="415175"/>
          </a:xfrm>
          <a:prstGeom prst="rect">
            <a:avLst/>
          </a:prstGeom>
        </p:spPr>
      </p:pic>
    </p:spTree>
    <p:extLst>
      <p:ext uri="{BB962C8B-B14F-4D97-AF65-F5344CB8AC3E}">
        <p14:creationId xmlns:p14="http://schemas.microsoft.com/office/powerpoint/2010/main" val="2748663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Abschlussfolie">
    <p:spTree>
      <p:nvGrpSpPr>
        <p:cNvPr id="1" name=""/>
        <p:cNvGrpSpPr/>
        <p:nvPr/>
      </p:nvGrpSpPr>
      <p:grpSpPr>
        <a:xfrm>
          <a:off x="0" y="0"/>
          <a:ext cx="0" cy="0"/>
          <a:chOff x="0" y="0"/>
          <a:chExt cx="0" cy="0"/>
        </a:xfrm>
      </p:grpSpPr>
      <p:pic>
        <p:nvPicPr>
          <p:cNvPr id="4" name="Bild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8"/>
          <p:cNvCxnSpPr/>
          <p:nvPr userDrawn="1"/>
        </p:nvCxnSpPr>
        <p:spPr>
          <a:xfrm>
            <a:off x="4595813" y="5237163"/>
            <a:ext cx="4090987"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 name="Bild 1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2400" y="5500688"/>
            <a:ext cx="100647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6850" y="5495925"/>
            <a:ext cx="1014413"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4595788" y="3406140"/>
            <a:ext cx="4091622" cy="1731010"/>
          </a:xfrm>
        </p:spPr>
        <p:txBody>
          <a:bodyPr lIns="0" anchor="b">
            <a:normAutofit/>
          </a:bodyPr>
          <a:lstStyle>
            <a:lvl1pPr algn="l">
              <a:defRPr sz="3200" baseline="0">
                <a:latin typeface="+mn-lt"/>
              </a:defRPr>
            </a:lvl1pPr>
          </a:lstStyle>
          <a:p>
            <a:r>
              <a:rPr lang="de-DE"/>
              <a:t>Titelmasterformat durch Klicken bearbeiten</a:t>
            </a:r>
            <a:endParaRPr lang="en-US"/>
          </a:p>
        </p:txBody>
      </p:sp>
      <p:sp>
        <p:nvSpPr>
          <p:cNvPr id="3" name="Untertitel 2"/>
          <p:cNvSpPr>
            <a:spLocks noGrp="1"/>
          </p:cNvSpPr>
          <p:nvPr>
            <p:ph type="subTitle" idx="1"/>
          </p:nvPr>
        </p:nvSpPr>
        <p:spPr>
          <a:xfrm>
            <a:off x="4595788" y="5338329"/>
            <a:ext cx="4091622" cy="665596"/>
          </a:xfrm>
        </p:spPr>
        <p:txBody>
          <a:bodyPr>
            <a:normAutofit/>
          </a:bodyPr>
          <a:lstStyle>
            <a:lvl1pPr marL="0" indent="0" algn="l">
              <a:buNone/>
              <a:defRPr sz="2000"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9" name="Datumsplatzhalter 3"/>
          <p:cNvSpPr>
            <a:spLocks noGrp="1"/>
          </p:cNvSpPr>
          <p:nvPr>
            <p:ph type="dt" sz="half" idx="10"/>
          </p:nvPr>
        </p:nvSpPr>
        <p:spPr/>
        <p:txBody>
          <a:bodyPr/>
          <a:lstStyle>
            <a:lvl1pPr>
              <a:defRPr/>
            </a:lvl1pPr>
          </a:lstStyle>
          <a:p>
            <a:pPr>
              <a:defRPr/>
            </a:pPr>
            <a:r>
              <a:rPr lang="de-DE"/>
              <a:t>18. Juli 2019</a:t>
            </a:r>
            <a:endParaRPr lang="en-US"/>
          </a:p>
        </p:txBody>
      </p:sp>
      <p:sp>
        <p:nvSpPr>
          <p:cNvPr id="10" name="Fußzeilenplatzhalter 4"/>
          <p:cNvSpPr>
            <a:spLocks noGrp="1"/>
          </p:cNvSpPr>
          <p:nvPr>
            <p:ph type="ftr" sz="quarter" idx="11"/>
          </p:nvPr>
        </p:nvSpPr>
        <p:spPr/>
        <p:txBody>
          <a:bodyPr/>
          <a:lstStyle>
            <a:lvl1pPr>
              <a:defRPr/>
            </a:lvl1pPr>
          </a:lstStyle>
          <a:p>
            <a:pPr>
              <a:defRPr/>
            </a:pPr>
            <a:r>
              <a:rPr lang="de-DE"/>
              <a:t>Webinar „Teilzeitberufsausbildung"</a:t>
            </a:r>
            <a:endParaRPr/>
          </a:p>
        </p:txBody>
      </p:sp>
    </p:spTree>
    <p:extLst>
      <p:ext uri="{BB962C8B-B14F-4D97-AF65-F5344CB8AC3E}">
        <p14:creationId xmlns:p14="http://schemas.microsoft.com/office/powerpoint/2010/main" val="80483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Inhalt ohne Bild">
    <p:spTree>
      <p:nvGrpSpPr>
        <p:cNvPr id="1" name=""/>
        <p:cNvGrpSpPr/>
        <p:nvPr/>
      </p:nvGrpSpPr>
      <p:grpSpPr>
        <a:xfrm>
          <a:off x="0" y="0"/>
          <a:ext cx="0" cy="0"/>
          <a:chOff x="0" y="0"/>
          <a:chExt cx="0" cy="0"/>
        </a:xfrm>
      </p:grpSpPr>
      <p:pic>
        <p:nvPicPr>
          <p:cNvPr id="4" name="Bild 8">
            <a:extLst>
              <a:ext uri="{FF2B5EF4-FFF2-40B4-BE49-F238E27FC236}">
                <a16:creationId xmlns:a16="http://schemas.microsoft.com/office/drawing/2014/main" id="{5FAFF09C-E1D4-42EB-ACE1-37E12913F4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19">
            <a:extLst>
              <a:ext uri="{FF2B5EF4-FFF2-40B4-BE49-F238E27FC236}">
                <a16:creationId xmlns:a16="http://schemas.microsoft.com/office/drawing/2014/main" id="{1D218602-1DDD-4553-8482-E4F2A20F4B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8221" y="945996"/>
            <a:ext cx="7693055" cy="1181099"/>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dirty="0"/>
          </a:p>
        </p:txBody>
      </p:sp>
      <p:sp>
        <p:nvSpPr>
          <p:cNvPr id="3" name="Untertitel 2"/>
          <p:cNvSpPr>
            <a:spLocks noGrp="1"/>
          </p:cNvSpPr>
          <p:nvPr>
            <p:ph type="subTitle" idx="1"/>
          </p:nvPr>
        </p:nvSpPr>
        <p:spPr>
          <a:xfrm>
            <a:off x="3143614" y="2236596"/>
            <a:ext cx="7693298" cy="4232045"/>
          </a:xfrm>
        </p:spPr>
        <p:txBody>
          <a:bodyPr>
            <a:noAutofit/>
          </a:bodyPr>
          <a:lstStyle>
            <a:lvl1pPr marL="0" indent="0" algn="l">
              <a:lnSpc>
                <a:spcPts val="3200"/>
              </a:lnSpc>
              <a:spcAft>
                <a:spcPts val="0"/>
              </a:spcAft>
              <a:buFont typeface="Arial" panose="020B0604020202020204" pitchFamily="34" charset="0"/>
              <a:buNone/>
              <a:defRPr sz="2400"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4049783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Inhalt mit Bild">
    <p:spTree>
      <p:nvGrpSpPr>
        <p:cNvPr id="1" name=""/>
        <p:cNvGrpSpPr/>
        <p:nvPr/>
      </p:nvGrpSpPr>
      <p:grpSpPr>
        <a:xfrm>
          <a:off x="0" y="0"/>
          <a:ext cx="0" cy="0"/>
          <a:chOff x="0" y="0"/>
          <a:chExt cx="0" cy="0"/>
        </a:xfrm>
      </p:grpSpPr>
      <p:pic>
        <p:nvPicPr>
          <p:cNvPr id="6" name="Bild 14">
            <a:extLst>
              <a:ext uri="{FF2B5EF4-FFF2-40B4-BE49-F238E27FC236}">
                <a16:creationId xmlns:a16="http://schemas.microsoft.com/office/drawing/2014/main" id="{66D45768-39A5-4F13-A019-D2E2644B2B6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7980" y="1058205"/>
            <a:ext cx="7693056" cy="1073726"/>
          </a:xfrm>
        </p:spPr>
        <p:txBody>
          <a:bodyPr lIns="0" anchor="b">
            <a:noAutofit/>
          </a:bodyPr>
          <a:lstStyle>
            <a:lvl1pPr algn="l">
              <a:lnSpc>
                <a:spcPts val="3225"/>
              </a:lnSpc>
              <a:defRPr sz="2700" baseline="0">
                <a:latin typeface="+mj-lt"/>
              </a:defRPr>
            </a:lvl1pPr>
          </a:lstStyle>
          <a:p>
            <a:r>
              <a:rPr lang="de-DE"/>
              <a:t>Titelmasterformat durch Klicken bearbeiten</a:t>
            </a:r>
            <a:endParaRPr lang="en-US"/>
          </a:p>
        </p:txBody>
      </p:sp>
      <p:sp>
        <p:nvSpPr>
          <p:cNvPr id="14" name="Bildplatzhalter 13"/>
          <p:cNvSpPr>
            <a:spLocks noGrp="1"/>
          </p:cNvSpPr>
          <p:nvPr>
            <p:ph type="pic" sz="quarter" idx="16"/>
          </p:nvPr>
        </p:nvSpPr>
        <p:spPr>
          <a:xfrm>
            <a:off x="3138697" y="2235715"/>
            <a:ext cx="7692339" cy="4240242"/>
          </a:xfrm>
        </p:spPr>
        <p:txBody>
          <a:bodyPr rtlCol="0">
            <a:noAutofit/>
          </a:bodyPr>
          <a:lstStyle>
            <a:lvl1pPr>
              <a:defRPr lang="en-US" sz="1800" baseline="0" dirty="0">
                <a:solidFill>
                  <a:schemeClr val="accent1"/>
                </a:solidFill>
              </a:defRPr>
            </a:lvl1pPr>
          </a:lstStyle>
          <a:p>
            <a:pPr lvl="0"/>
            <a:r>
              <a:rPr lang="de-DE" noProof="0"/>
              <a:t>Bild durch Klicken auf Symbol hinzufügen</a:t>
            </a:r>
            <a:endParaRPr lang="en-US" noProof="0"/>
          </a:p>
        </p:txBody>
      </p:sp>
      <p:sp>
        <p:nvSpPr>
          <p:cNvPr id="11" name="Datumsplatzhalter 3">
            <a:extLst>
              <a:ext uri="{FF2B5EF4-FFF2-40B4-BE49-F238E27FC236}">
                <a16:creationId xmlns:a16="http://schemas.microsoft.com/office/drawing/2014/main" id="{3A44CA40-9A6F-404B-BE37-31070D3F97EA}"/>
              </a:ext>
            </a:extLst>
          </p:cNvPr>
          <p:cNvSpPr>
            <a:spLocks noGrp="1"/>
          </p:cNvSpPr>
          <p:nvPr>
            <p:ph type="dt" sz="half" idx="17"/>
          </p:nvPr>
        </p:nvSpPr>
        <p:spPr>
          <a:xfrm>
            <a:off x="600076" y="5457827"/>
            <a:ext cx="1762125" cy="252413"/>
          </a:xfrm>
        </p:spPr>
        <p:txBody>
          <a:bodyPr/>
          <a:lstStyle>
            <a:lvl1pPr>
              <a:defRPr/>
            </a:lvl1pPr>
          </a:lstStyle>
          <a:p>
            <a:pPr>
              <a:defRPr/>
            </a:pPr>
            <a:r>
              <a:rPr lang="de-DE"/>
              <a:t>01.04.16</a:t>
            </a:r>
            <a:endParaRPr lang="en-US"/>
          </a:p>
        </p:txBody>
      </p:sp>
      <p:sp>
        <p:nvSpPr>
          <p:cNvPr id="12" name="Fußzeilenplatzhalter 4">
            <a:extLst>
              <a:ext uri="{FF2B5EF4-FFF2-40B4-BE49-F238E27FC236}">
                <a16:creationId xmlns:a16="http://schemas.microsoft.com/office/drawing/2014/main" id="{3C7B7B59-5623-489D-B088-5CD31AA909F5}"/>
              </a:ext>
            </a:extLst>
          </p:cNvPr>
          <p:cNvSpPr>
            <a:spLocks noGrp="1"/>
          </p:cNvSpPr>
          <p:nvPr>
            <p:ph type="ftr" sz="quarter" idx="18"/>
          </p:nvPr>
        </p:nvSpPr>
        <p:spPr>
          <a:xfrm>
            <a:off x="600076" y="5727702"/>
            <a:ext cx="1762125" cy="360363"/>
          </a:xfrm>
        </p:spPr>
        <p:txBody>
          <a:bodyPr/>
          <a:lstStyle>
            <a:lvl1pPr>
              <a:defRPr/>
            </a:lvl1pPr>
          </a:lstStyle>
          <a:p>
            <a:pPr>
              <a:defRPr/>
            </a:pPr>
            <a:r>
              <a:t>Vorname Nachname</a:t>
            </a:r>
          </a:p>
        </p:txBody>
      </p:sp>
      <p:sp>
        <p:nvSpPr>
          <p:cNvPr id="13" name="Foliennummernplatzhalter 5">
            <a:extLst>
              <a:ext uri="{FF2B5EF4-FFF2-40B4-BE49-F238E27FC236}">
                <a16:creationId xmlns:a16="http://schemas.microsoft.com/office/drawing/2014/main" id="{A963BE35-87F2-48F2-B209-A764A2FA1D2D}"/>
              </a:ext>
            </a:extLst>
          </p:cNvPr>
          <p:cNvSpPr>
            <a:spLocks noGrp="1"/>
          </p:cNvSpPr>
          <p:nvPr>
            <p:ph type="sldNum" sz="quarter" idx="19"/>
          </p:nvPr>
        </p:nvSpPr>
        <p:spPr>
          <a:xfrm>
            <a:off x="869949" y="6303963"/>
            <a:ext cx="973139" cy="252412"/>
          </a:xfrm>
        </p:spPr>
        <p:txBody>
          <a:bodyPr/>
          <a:lstStyle>
            <a:lvl1pPr>
              <a:defRPr/>
            </a:lvl1pPr>
          </a:lstStyle>
          <a:p>
            <a:pPr>
              <a:defRPr/>
            </a:pPr>
            <a:fld id="{9BD32FAB-91B2-42E8-A7EA-BB4E709FF313}" type="slidenum">
              <a:rPr lang="en-US" altLang="de-DE"/>
              <a:pPr>
                <a:defRPr/>
              </a:pPr>
              <a:t>‹Nr.›</a:t>
            </a:fld>
            <a:endParaRPr lang="en-US" altLang="de-DE"/>
          </a:p>
        </p:txBody>
      </p:sp>
      <p:pic>
        <p:nvPicPr>
          <p:cNvPr id="10" name="Grafik 9">
            <a:extLst>
              <a:ext uri="{FF2B5EF4-FFF2-40B4-BE49-F238E27FC236}">
                <a16:creationId xmlns:a16="http://schemas.microsoft.com/office/drawing/2014/main" id="{593B14F2-7E53-A599-9C96-EA47F09A4DB2}"/>
              </a:ext>
            </a:extLst>
          </p:cNvPr>
          <p:cNvPicPr>
            <a:picLocks noChangeAspect="1"/>
          </p:cNvPicPr>
          <p:nvPr userDrawn="1"/>
        </p:nvPicPr>
        <p:blipFill rotWithShape="1">
          <a:blip r:embed="rId3"/>
          <a:srcRect r="2351"/>
          <a:stretch/>
        </p:blipFill>
        <p:spPr>
          <a:xfrm>
            <a:off x="2" y="543560"/>
            <a:ext cx="2567093" cy="519112"/>
          </a:xfrm>
          <a:prstGeom prst="rect">
            <a:avLst/>
          </a:prstGeom>
        </p:spPr>
      </p:pic>
      <p:sp>
        <p:nvSpPr>
          <p:cNvPr id="15" name="Rechteck 14">
            <a:extLst>
              <a:ext uri="{FF2B5EF4-FFF2-40B4-BE49-F238E27FC236}">
                <a16:creationId xmlns:a16="http://schemas.microsoft.com/office/drawing/2014/main" id="{0920E218-2DEE-16E9-D681-7274D90D4174}"/>
              </a:ext>
            </a:extLst>
          </p:cNvPr>
          <p:cNvSpPr>
            <a:spLocks noChangeArrowheads="1"/>
          </p:cNvSpPr>
          <p:nvPr userDrawn="1"/>
        </p:nvSpPr>
        <p:spPr bwMode="auto">
          <a:xfrm>
            <a:off x="600075" y="6305550"/>
            <a:ext cx="34766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de-DE" altLang="de-DE" sz="900" dirty="0">
                <a:solidFill>
                  <a:srgbClr val="898989"/>
                </a:solidFill>
                <a:latin typeface="Calibri Light" pitchFamily="34" charset="0"/>
                <a:cs typeface="Arial" charset="0"/>
              </a:rPr>
              <a:t>Folie</a:t>
            </a:r>
            <a:endParaRPr lang="en-US" altLang="de-DE" sz="900" dirty="0">
              <a:solidFill>
                <a:srgbClr val="898989"/>
              </a:solidFill>
              <a:latin typeface="Calibri Light" pitchFamily="34" charset="0"/>
              <a:cs typeface="Arial" charset="0"/>
            </a:endParaRPr>
          </a:p>
        </p:txBody>
      </p:sp>
    </p:spTree>
    <p:extLst>
      <p:ext uri="{BB962C8B-B14F-4D97-AF65-F5344CB8AC3E}">
        <p14:creationId xmlns:p14="http://schemas.microsoft.com/office/powerpoint/2010/main" val="29135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2FF7470-FA01-B92E-B796-4ACD888571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0" y="-25975"/>
            <a:ext cx="2155082" cy="923731"/>
          </a:xfrm>
          <a:prstGeom prst="rect">
            <a:avLst/>
          </a:prstGeom>
        </p:spPr>
      </p:pic>
    </p:spTree>
    <p:extLst>
      <p:ext uri="{BB962C8B-B14F-4D97-AF65-F5344CB8AC3E}">
        <p14:creationId xmlns:p14="http://schemas.microsoft.com/office/powerpoint/2010/main" val="49097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ohne Bild">
    <p:spTree>
      <p:nvGrpSpPr>
        <p:cNvPr id="1" name=""/>
        <p:cNvGrpSpPr/>
        <p:nvPr/>
      </p:nvGrpSpPr>
      <p:grpSpPr>
        <a:xfrm>
          <a:off x="0" y="0"/>
          <a:ext cx="0" cy="0"/>
          <a:chOff x="0" y="0"/>
          <a:chExt cx="0" cy="0"/>
        </a:xfrm>
      </p:grpSpPr>
      <p:pic>
        <p:nvPicPr>
          <p:cNvPr id="4" name="Bild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 1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8"/>
          <p:cNvCxnSpPr/>
          <p:nvPr userDrawn="1"/>
        </p:nvCxnSpPr>
        <p:spPr>
          <a:xfrm>
            <a:off x="3138488" y="3424238"/>
            <a:ext cx="6310312"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 name="Bild 1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2400" y="5500688"/>
            <a:ext cx="100647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1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6850" y="5495925"/>
            <a:ext cx="1014413"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2"/>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466388" y="639763"/>
            <a:ext cx="1725612"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8221" y="960625"/>
            <a:ext cx="6310724" cy="2268177"/>
          </a:xfrm>
        </p:spPr>
        <p:txBody>
          <a:bodyPr lIns="0" anchor="b">
            <a:noAutofit/>
          </a:bodyPr>
          <a:lstStyle>
            <a:lvl1pPr algn="l">
              <a:lnSpc>
                <a:spcPts val="4300"/>
              </a:lnSpc>
              <a:defRPr sz="3600" baseline="0">
                <a:latin typeface="+mn-lt"/>
              </a:defRPr>
            </a:lvl1pPr>
          </a:lstStyle>
          <a:p>
            <a:r>
              <a:rPr lang="de-DE"/>
              <a:t>Titelmasterformat durch Klicken bearbeiten</a:t>
            </a:r>
            <a:endParaRPr lang="en-US"/>
          </a:p>
        </p:txBody>
      </p:sp>
      <p:sp>
        <p:nvSpPr>
          <p:cNvPr id="3" name="Untertitel 2"/>
          <p:cNvSpPr>
            <a:spLocks noGrp="1"/>
          </p:cNvSpPr>
          <p:nvPr>
            <p:ph type="subTitle" idx="1"/>
          </p:nvPr>
        </p:nvSpPr>
        <p:spPr>
          <a:xfrm>
            <a:off x="3138220" y="3612189"/>
            <a:ext cx="6310725" cy="1797513"/>
          </a:xfrm>
        </p:spPr>
        <p:txBody>
          <a:bodyPr>
            <a:noAutofit/>
          </a:bodyPr>
          <a:lstStyle>
            <a:lvl1pPr marL="0" indent="0" algn="l">
              <a:lnSpc>
                <a:spcPts val="3200"/>
              </a:lnSpc>
              <a:spcAft>
                <a:spcPts val="0"/>
              </a:spcAft>
              <a:buNone/>
              <a:defRPr sz="2300"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0" name="Datumsplatzhalter 3"/>
          <p:cNvSpPr>
            <a:spLocks noGrp="1"/>
          </p:cNvSpPr>
          <p:nvPr>
            <p:ph type="dt" sz="half" idx="10"/>
          </p:nvPr>
        </p:nvSpPr>
        <p:spPr/>
        <p:txBody>
          <a:bodyPr/>
          <a:lstStyle>
            <a:lvl1pPr>
              <a:defRPr/>
            </a:lvl1pPr>
          </a:lstStyle>
          <a:p>
            <a:pPr>
              <a:defRPr/>
            </a:pPr>
            <a:r>
              <a:rPr lang="de-DE"/>
              <a:t>18. Juli 2019</a:t>
            </a:r>
            <a:endParaRPr lang="en-US"/>
          </a:p>
        </p:txBody>
      </p:sp>
      <p:sp>
        <p:nvSpPr>
          <p:cNvPr id="11" name="Fußzeilenplatzhalter 4"/>
          <p:cNvSpPr>
            <a:spLocks noGrp="1"/>
          </p:cNvSpPr>
          <p:nvPr>
            <p:ph type="ftr" sz="quarter" idx="11"/>
          </p:nvPr>
        </p:nvSpPr>
        <p:spPr/>
        <p:txBody>
          <a:bodyPr/>
          <a:lstStyle>
            <a:lvl1pPr>
              <a:defRPr/>
            </a:lvl1pPr>
          </a:lstStyle>
          <a:p>
            <a:pPr>
              <a:defRPr/>
            </a:pPr>
            <a:r>
              <a:rPr lang="de-DE"/>
              <a:t>Webinar „Teilzeitberufsausbildung"</a:t>
            </a:r>
          </a:p>
        </p:txBody>
      </p:sp>
    </p:spTree>
    <p:extLst>
      <p:ext uri="{BB962C8B-B14F-4D97-AF65-F5344CB8AC3E}">
        <p14:creationId xmlns:p14="http://schemas.microsoft.com/office/powerpoint/2010/main" val="25273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pic>
        <p:nvPicPr>
          <p:cNvPr id="5" name="Bild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r Verbinder 18"/>
          <p:cNvCxnSpPr/>
          <p:nvPr userDrawn="1"/>
        </p:nvCxnSpPr>
        <p:spPr>
          <a:xfrm>
            <a:off x="600075" y="1970088"/>
            <a:ext cx="17621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Bild 1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a:spLocks noChangeArrowheads="1"/>
          </p:cNvSpPr>
          <p:nvPr userDrawn="1"/>
        </p:nvSpPr>
        <p:spPr bwMode="auto">
          <a:xfrm>
            <a:off x="600075" y="6305550"/>
            <a:ext cx="34766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de-DE" altLang="de-DE" sz="900">
                <a:solidFill>
                  <a:srgbClr val="898989"/>
                </a:solidFill>
                <a:latin typeface="Calibri Light" pitchFamily="34" charset="0"/>
                <a:cs typeface="Arial" charset="0"/>
              </a:rPr>
              <a:t>Folie</a:t>
            </a:r>
            <a:endParaRPr lang="en-US" altLang="de-DE" sz="900">
              <a:solidFill>
                <a:srgbClr val="898989"/>
              </a:solidFill>
              <a:latin typeface="Calibri Light" pitchFamily="34" charset="0"/>
              <a:cs typeface="Arial" charset="0"/>
            </a:endParaRPr>
          </a:p>
        </p:txBody>
      </p:sp>
      <p:pic>
        <p:nvPicPr>
          <p:cNvPr id="9" name="Bild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66388" y="639763"/>
            <a:ext cx="1725612"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8221" y="953312"/>
            <a:ext cx="6310724" cy="2268177"/>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a:p>
        </p:txBody>
      </p:sp>
      <p:sp>
        <p:nvSpPr>
          <p:cNvPr id="3" name="Untertitel 2"/>
          <p:cNvSpPr>
            <a:spLocks noGrp="1"/>
          </p:cNvSpPr>
          <p:nvPr>
            <p:ph type="subTitle" idx="1"/>
          </p:nvPr>
        </p:nvSpPr>
        <p:spPr>
          <a:xfrm>
            <a:off x="3138220" y="3600041"/>
            <a:ext cx="6310725" cy="2231594"/>
          </a:xfrm>
        </p:spPr>
        <p:txBody>
          <a:bodyPr>
            <a:noAutofit/>
          </a:bodyPr>
          <a:lstStyle>
            <a:lvl1pPr marL="342900" indent="-342900" algn="l">
              <a:lnSpc>
                <a:spcPts val="3200"/>
              </a:lnSpc>
              <a:spcAft>
                <a:spcPts val="0"/>
              </a:spcAft>
              <a:buFont typeface="Arial" panose="020B0604020202020204" pitchFamily="34" charset="0"/>
              <a:buChar char="•"/>
              <a:defRPr sz="2400"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8" name="Textplatzhalter 16"/>
          <p:cNvSpPr>
            <a:spLocks noGrp="1"/>
          </p:cNvSpPr>
          <p:nvPr>
            <p:ph type="body" sz="quarter" idx="15"/>
          </p:nvPr>
        </p:nvSpPr>
        <p:spPr>
          <a:xfrm>
            <a:off x="599943" y="953312"/>
            <a:ext cx="1762866" cy="959639"/>
          </a:xfrm>
        </p:spPr>
        <p:txBody>
          <a:bodyPr bIns="0" anchor="b"/>
          <a:lstStyle>
            <a:lvl1pPr marL="0" indent="0" algn="l">
              <a:lnSpc>
                <a:spcPct val="100000"/>
              </a:lnSpc>
              <a:buNone/>
              <a:defRPr sz="1400" b="0" baseline="0">
                <a:solidFill>
                  <a:schemeClr val="accent1"/>
                </a:solidFill>
                <a:latin typeface="+mn-lt"/>
              </a:defRPr>
            </a:lvl1pPr>
          </a:lstStyle>
          <a:p>
            <a:pPr lvl="0"/>
            <a:r>
              <a:rPr lang="de-DE"/>
              <a:t>Textmasterformat bearbeiten</a:t>
            </a:r>
          </a:p>
        </p:txBody>
      </p:sp>
      <p:sp>
        <p:nvSpPr>
          <p:cNvPr id="10" name="Datumsplatzhalter 3"/>
          <p:cNvSpPr>
            <a:spLocks noGrp="1"/>
          </p:cNvSpPr>
          <p:nvPr>
            <p:ph type="dt" sz="half" idx="16"/>
          </p:nvPr>
        </p:nvSpPr>
        <p:spPr>
          <a:xfrm>
            <a:off x="600075" y="5457825"/>
            <a:ext cx="1762125" cy="252413"/>
          </a:xfrm>
        </p:spPr>
        <p:txBody>
          <a:bodyPr/>
          <a:lstStyle>
            <a:lvl1pPr>
              <a:defRPr/>
            </a:lvl1pPr>
          </a:lstStyle>
          <a:p>
            <a:pPr>
              <a:defRPr/>
            </a:pPr>
            <a:r>
              <a:rPr lang="de-DE"/>
              <a:t>18. Juli 2019</a:t>
            </a:r>
            <a:endParaRPr lang="en-US"/>
          </a:p>
        </p:txBody>
      </p:sp>
      <p:sp>
        <p:nvSpPr>
          <p:cNvPr id="11" name="Fußzeilenplatzhalter 4"/>
          <p:cNvSpPr>
            <a:spLocks noGrp="1"/>
          </p:cNvSpPr>
          <p:nvPr>
            <p:ph type="ftr" sz="quarter" idx="17"/>
          </p:nvPr>
        </p:nvSpPr>
        <p:spPr>
          <a:xfrm>
            <a:off x="600075" y="5727700"/>
            <a:ext cx="1762125" cy="360363"/>
          </a:xfrm>
        </p:spPr>
        <p:txBody>
          <a:bodyPr/>
          <a:lstStyle>
            <a:lvl1pPr>
              <a:defRPr/>
            </a:lvl1pPr>
          </a:lstStyle>
          <a:p>
            <a:pPr>
              <a:defRPr/>
            </a:pPr>
            <a:r>
              <a:rPr lang="de-DE"/>
              <a:t>Webinar „Teilzeitberufsausbildung"</a:t>
            </a:r>
          </a:p>
        </p:txBody>
      </p:sp>
      <p:sp>
        <p:nvSpPr>
          <p:cNvPr id="12" name="Foliennummernplatzhalter 5"/>
          <p:cNvSpPr>
            <a:spLocks noGrp="1"/>
          </p:cNvSpPr>
          <p:nvPr>
            <p:ph type="sldNum" sz="quarter" idx="18"/>
          </p:nvPr>
        </p:nvSpPr>
        <p:spPr>
          <a:xfrm>
            <a:off x="869950" y="6303963"/>
            <a:ext cx="973138" cy="252412"/>
          </a:xfrm>
        </p:spPr>
        <p:txBody>
          <a:bodyPr/>
          <a:lstStyle>
            <a:lvl1pPr>
              <a:defRPr/>
            </a:lvl1pPr>
          </a:lstStyle>
          <a:p>
            <a:pPr>
              <a:defRPr/>
            </a:pPr>
            <a:fld id="{C8275800-9441-4091-AF49-C8AC7AAE18E5}" type="slidenum">
              <a:rPr lang="en-US" altLang="de-DE"/>
              <a:pPr>
                <a:defRPr/>
              </a:pPr>
              <a:t>‹Nr.›</a:t>
            </a:fld>
            <a:endParaRPr lang="en-US" altLang="de-DE"/>
          </a:p>
        </p:txBody>
      </p:sp>
    </p:spTree>
    <p:extLst>
      <p:ext uri="{BB962C8B-B14F-4D97-AF65-F5344CB8AC3E}">
        <p14:creationId xmlns:p14="http://schemas.microsoft.com/office/powerpoint/2010/main" val="1700138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ohne Bild">
    <p:spTree>
      <p:nvGrpSpPr>
        <p:cNvPr id="1" name=""/>
        <p:cNvGrpSpPr/>
        <p:nvPr/>
      </p:nvGrpSpPr>
      <p:grpSpPr>
        <a:xfrm>
          <a:off x="0" y="0"/>
          <a:ext cx="0" cy="0"/>
          <a:chOff x="0" y="0"/>
          <a:chExt cx="0" cy="0"/>
        </a:xfrm>
      </p:grpSpPr>
      <p:pic>
        <p:nvPicPr>
          <p:cNvPr id="6" name="Bild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r Verbinder 12"/>
          <p:cNvCxnSpPr/>
          <p:nvPr userDrawn="1"/>
        </p:nvCxnSpPr>
        <p:spPr>
          <a:xfrm>
            <a:off x="600075" y="1970088"/>
            <a:ext cx="17621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Bild 1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66388" y="639763"/>
            <a:ext cx="1725612"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8221" y="945996"/>
            <a:ext cx="7693055" cy="1181099"/>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a:p>
        </p:txBody>
      </p:sp>
      <p:sp>
        <p:nvSpPr>
          <p:cNvPr id="3" name="Untertitel 2"/>
          <p:cNvSpPr>
            <a:spLocks noGrp="1"/>
          </p:cNvSpPr>
          <p:nvPr>
            <p:ph type="subTitle" idx="1"/>
          </p:nvPr>
        </p:nvSpPr>
        <p:spPr>
          <a:xfrm>
            <a:off x="3143614" y="2236596"/>
            <a:ext cx="7693298" cy="4232045"/>
          </a:xfrm>
        </p:spPr>
        <p:txBody>
          <a:bodyPr>
            <a:noAutofit/>
          </a:bodyPr>
          <a:lstStyle>
            <a:lvl1pPr marL="0" indent="0" algn="l">
              <a:lnSpc>
                <a:spcPts val="3200"/>
              </a:lnSpc>
              <a:spcAft>
                <a:spcPts val="0"/>
              </a:spcAft>
              <a:buFont typeface="Arial" panose="020B0604020202020204" pitchFamily="34" charset="0"/>
              <a:buNone/>
              <a:defRPr sz="2400"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7" name="Textplatzhalter 16"/>
          <p:cNvSpPr>
            <a:spLocks noGrp="1"/>
          </p:cNvSpPr>
          <p:nvPr>
            <p:ph type="body" sz="quarter" idx="14"/>
          </p:nvPr>
        </p:nvSpPr>
        <p:spPr>
          <a:xfrm>
            <a:off x="599944" y="1031443"/>
            <a:ext cx="1762864" cy="881507"/>
          </a:xfrm>
        </p:spPr>
        <p:txBody>
          <a:bodyPr bIns="0" anchor="b"/>
          <a:lstStyle>
            <a:lvl1pPr marL="0" indent="0" algn="l">
              <a:lnSpc>
                <a:spcPct val="100000"/>
              </a:lnSpc>
              <a:buNone/>
              <a:defRPr sz="1400" b="0" baseline="0">
                <a:solidFill>
                  <a:schemeClr val="accent1"/>
                </a:solidFill>
                <a:latin typeface="+mn-lt"/>
              </a:defRPr>
            </a:lvl1pPr>
          </a:lstStyle>
          <a:p>
            <a:pPr lvl="0"/>
            <a:r>
              <a:rPr lang="de-DE"/>
              <a:t>Textmasterformat bearbeiten</a:t>
            </a:r>
          </a:p>
        </p:txBody>
      </p:sp>
      <p:sp>
        <p:nvSpPr>
          <p:cNvPr id="10" name="Textplatzhalter 9"/>
          <p:cNvSpPr>
            <a:spLocks noGrp="1"/>
          </p:cNvSpPr>
          <p:nvPr>
            <p:ph type="body" sz="quarter" idx="15"/>
          </p:nvPr>
        </p:nvSpPr>
        <p:spPr>
          <a:xfrm>
            <a:off x="599943" y="2161150"/>
            <a:ext cx="1762865" cy="1039812"/>
          </a:xfrm>
        </p:spPr>
        <p:txBody>
          <a:bodyPr/>
          <a:lstStyle>
            <a:lvl1pPr marL="0" indent="0">
              <a:lnSpc>
                <a:spcPct val="100000"/>
              </a:lnSpc>
              <a:buNone/>
              <a:defRPr sz="1400" baseline="0">
                <a:solidFill>
                  <a:schemeClr val="accent1"/>
                </a:solidFill>
                <a:latin typeface="+mj-lt"/>
              </a:defRPr>
            </a:lvl1pPr>
          </a:lstStyle>
          <a:p>
            <a:pPr lvl="0"/>
            <a:r>
              <a:rPr lang="de-DE"/>
              <a:t>Textmasterformat bearbeiten</a:t>
            </a:r>
          </a:p>
        </p:txBody>
      </p:sp>
      <p:sp>
        <p:nvSpPr>
          <p:cNvPr id="12" name="Datumsplatzhalter 3"/>
          <p:cNvSpPr>
            <a:spLocks noGrp="1"/>
          </p:cNvSpPr>
          <p:nvPr>
            <p:ph type="dt" sz="half" idx="16"/>
          </p:nvPr>
        </p:nvSpPr>
        <p:spPr>
          <a:xfrm>
            <a:off x="600075" y="5457825"/>
            <a:ext cx="1762125" cy="252413"/>
          </a:xfrm>
        </p:spPr>
        <p:txBody>
          <a:bodyPr/>
          <a:lstStyle>
            <a:lvl1pPr>
              <a:defRPr/>
            </a:lvl1pPr>
          </a:lstStyle>
          <a:p>
            <a:pPr>
              <a:defRPr/>
            </a:pPr>
            <a:r>
              <a:rPr lang="de-DE"/>
              <a:t>18. Juli 2019</a:t>
            </a:r>
            <a:endParaRPr lang="en-US"/>
          </a:p>
        </p:txBody>
      </p:sp>
      <p:sp>
        <p:nvSpPr>
          <p:cNvPr id="13" name="Fußzeilenplatzhalter 4"/>
          <p:cNvSpPr>
            <a:spLocks noGrp="1"/>
          </p:cNvSpPr>
          <p:nvPr>
            <p:ph type="ftr" sz="quarter" idx="17"/>
          </p:nvPr>
        </p:nvSpPr>
        <p:spPr>
          <a:xfrm>
            <a:off x="600075" y="5727700"/>
            <a:ext cx="1762125" cy="360363"/>
          </a:xfrm>
        </p:spPr>
        <p:txBody>
          <a:bodyPr/>
          <a:lstStyle>
            <a:lvl1pPr>
              <a:defRPr/>
            </a:lvl1pPr>
          </a:lstStyle>
          <a:p>
            <a:pPr>
              <a:defRPr/>
            </a:pPr>
            <a:r>
              <a:rPr lang="de-DE"/>
              <a:t>Webinar „Teilzeitberufsausbildung"</a:t>
            </a:r>
            <a:endParaRPr/>
          </a:p>
        </p:txBody>
      </p:sp>
    </p:spTree>
    <p:extLst>
      <p:ext uri="{BB962C8B-B14F-4D97-AF65-F5344CB8AC3E}">
        <p14:creationId xmlns:p14="http://schemas.microsoft.com/office/powerpoint/2010/main" val="306072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halt ohne Bild">
    <p:spTree>
      <p:nvGrpSpPr>
        <p:cNvPr id="1" name=""/>
        <p:cNvGrpSpPr/>
        <p:nvPr/>
      </p:nvGrpSpPr>
      <p:grpSpPr>
        <a:xfrm>
          <a:off x="0" y="0"/>
          <a:ext cx="0" cy="0"/>
          <a:chOff x="0" y="0"/>
          <a:chExt cx="0" cy="0"/>
        </a:xfrm>
      </p:grpSpPr>
      <p:pic>
        <p:nvPicPr>
          <p:cNvPr id="6" name="Bild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66388" y="639763"/>
            <a:ext cx="1725612"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8221" y="945996"/>
            <a:ext cx="7693055" cy="1181099"/>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a:p>
        </p:txBody>
      </p:sp>
      <p:sp>
        <p:nvSpPr>
          <p:cNvPr id="3" name="Untertitel 2"/>
          <p:cNvSpPr>
            <a:spLocks noGrp="1"/>
          </p:cNvSpPr>
          <p:nvPr>
            <p:ph type="subTitle" idx="1"/>
          </p:nvPr>
        </p:nvSpPr>
        <p:spPr>
          <a:xfrm>
            <a:off x="3143614" y="2236596"/>
            <a:ext cx="7693298" cy="4232045"/>
          </a:xfrm>
        </p:spPr>
        <p:txBody>
          <a:bodyPr>
            <a:noAutofit/>
          </a:bodyPr>
          <a:lstStyle>
            <a:lvl1pPr marL="0" indent="0" algn="l">
              <a:lnSpc>
                <a:spcPts val="3200"/>
              </a:lnSpc>
              <a:spcAft>
                <a:spcPts val="0"/>
              </a:spcAft>
              <a:buFont typeface="Arial" panose="020B0604020202020204" pitchFamily="34" charset="0"/>
              <a:buNone/>
              <a:defRPr sz="2400"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7" name="Textplatzhalter 16"/>
          <p:cNvSpPr>
            <a:spLocks noGrp="1"/>
          </p:cNvSpPr>
          <p:nvPr>
            <p:ph type="body" sz="quarter" idx="14"/>
          </p:nvPr>
        </p:nvSpPr>
        <p:spPr>
          <a:xfrm>
            <a:off x="599944" y="1031443"/>
            <a:ext cx="1762864" cy="881507"/>
          </a:xfrm>
        </p:spPr>
        <p:txBody>
          <a:bodyPr bIns="0" anchor="b"/>
          <a:lstStyle>
            <a:lvl1pPr marL="0" indent="0" algn="l">
              <a:lnSpc>
                <a:spcPct val="100000"/>
              </a:lnSpc>
              <a:buNone/>
              <a:defRPr sz="1400" b="0" baseline="0">
                <a:solidFill>
                  <a:schemeClr val="accent1"/>
                </a:solidFill>
                <a:latin typeface="+mn-lt"/>
              </a:defRPr>
            </a:lvl1pPr>
          </a:lstStyle>
          <a:p>
            <a:pPr lvl="0"/>
            <a:r>
              <a:rPr lang="de-DE"/>
              <a:t>Textmasterformat bearbeiten</a:t>
            </a:r>
          </a:p>
        </p:txBody>
      </p:sp>
      <p:sp>
        <p:nvSpPr>
          <p:cNvPr id="10" name="Textplatzhalter 9"/>
          <p:cNvSpPr>
            <a:spLocks noGrp="1"/>
          </p:cNvSpPr>
          <p:nvPr>
            <p:ph type="body" sz="quarter" idx="15"/>
          </p:nvPr>
        </p:nvSpPr>
        <p:spPr>
          <a:xfrm>
            <a:off x="599943" y="2161150"/>
            <a:ext cx="1762865" cy="1039812"/>
          </a:xfrm>
        </p:spPr>
        <p:txBody>
          <a:bodyPr/>
          <a:lstStyle>
            <a:lvl1pPr marL="0" indent="0">
              <a:lnSpc>
                <a:spcPct val="100000"/>
              </a:lnSpc>
              <a:buNone/>
              <a:defRPr sz="1400" baseline="0">
                <a:solidFill>
                  <a:schemeClr val="accent1"/>
                </a:solidFill>
                <a:latin typeface="+mj-lt"/>
              </a:defRPr>
            </a:lvl1pPr>
          </a:lstStyle>
          <a:p>
            <a:pPr lvl="0"/>
            <a:r>
              <a:rPr lang="de-DE"/>
              <a:t>Textmasterformat bearbeiten</a:t>
            </a:r>
          </a:p>
        </p:txBody>
      </p:sp>
      <p:sp>
        <p:nvSpPr>
          <p:cNvPr id="12" name="Datumsplatzhalter 3"/>
          <p:cNvSpPr>
            <a:spLocks noGrp="1"/>
          </p:cNvSpPr>
          <p:nvPr>
            <p:ph type="dt" sz="half" idx="16"/>
          </p:nvPr>
        </p:nvSpPr>
        <p:spPr>
          <a:xfrm>
            <a:off x="600075" y="5457825"/>
            <a:ext cx="1762125" cy="252413"/>
          </a:xfrm>
        </p:spPr>
        <p:txBody>
          <a:bodyPr/>
          <a:lstStyle>
            <a:lvl1pPr>
              <a:defRPr/>
            </a:lvl1pPr>
          </a:lstStyle>
          <a:p>
            <a:pPr>
              <a:defRPr/>
            </a:pPr>
            <a:r>
              <a:rPr lang="de-DE"/>
              <a:t>18. Juli 2019</a:t>
            </a:r>
            <a:endParaRPr lang="en-US"/>
          </a:p>
        </p:txBody>
      </p:sp>
      <p:sp>
        <p:nvSpPr>
          <p:cNvPr id="13" name="Fußzeilenplatzhalter 4"/>
          <p:cNvSpPr>
            <a:spLocks noGrp="1"/>
          </p:cNvSpPr>
          <p:nvPr>
            <p:ph type="ftr" sz="quarter" idx="17"/>
          </p:nvPr>
        </p:nvSpPr>
        <p:spPr>
          <a:xfrm>
            <a:off x="600075" y="5727700"/>
            <a:ext cx="1762125" cy="360363"/>
          </a:xfrm>
        </p:spPr>
        <p:txBody>
          <a:bodyPr/>
          <a:lstStyle>
            <a:lvl1pPr>
              <a:defRPr/>
            </a:lvl1pPr>
          </a:lstStyle>
          <a:p>
            <a:pPr>
              <a:defRPr/>
            </a:pPr>
            <a:r>
              <a:rPr lang="de-DE"/>
              <a:t>Webinar „Teilzeitberufsausbildung"</a:t>
            </a:r>
            <a:endParaRPr/>
          </a:p>
        </p:txBody>
      </p:sp>
    </p:spTree>
    <p:extLst>
      <p:ext uri="{BB962C8B-B14F-4D97-AF65-F5344CB8AC3E}">
        <p14:creationId xmlns:p14="http://schemas.microsoft.com/office/powerpoint/2010/main" val="1452276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eißer Inhalt ohne Bild">
    <p:spTree>
      <p:nvGrpSpPr>
        <p:cNvPr id="1" name=""/>
        <p:cNvGrpSpPr/>
        <p:nvPr/>
      </p:nvGrpSpPr>
      <p:grpSpPr>
        <a:xfrm>
          <a:off x="0" y="0"/>
          <a:ext cx="0" cy="0"/>
          <a:chOff x="0" y="0"/>
          <a:chExt cx="0" cy="0"/>
        </a:xfrm>
      </p:grpSpPr>
      <p:pic>
        <p:nvPicPr>
          <p:cNvPr id="6" name="Bild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r Verbinder 12"/>
          <p:cNvCxnSpPr/>
          <p:nvPr userDrawn="1"/>
        </p:nvCxnSpPr>
        <p:spPr>
          <a:xfrm>
            <a:off x="600075" y="1970088"/>
            <a:ext cx="17621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Bild 1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8221" y="945996"/>
            <a:ext cx="7693055" cy="1181099"/>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a:p>
        </p:txBody>
      </p:sp>
      <p:sp>
        <p:nvSpPr>
          <p:cNvPr id="3" name="Untertitel 2"/>
          <p:cNvSpPr>
            <a:spLocks noGrp="1"/>
          </p:cNvSpPr>
          <p:nvPr>
            <p:ph type="subTitle" idx="1"/>
          </p:nvPr>
        </p:nvSpPr>
        <p:spPr>
          <a:xfrm>
            <a:off x="3143614" y="2236596"/>
            <a:ext cx="7693298" cy="4232045"/>
          </a:xfrm>
        </p:spPr>
        <p:txBody>
          <a:bodyPr>
            <a:noAutofit/>
          </a:bodyPr>
          <a:lstStyle>
            <a:lvl1pPr marL="0" indent="0" algn="l">
              <a:lnSpc>
                <a:spcPts val="3200"/>
              </a:lnSpc>
              <a:spcAft>
                <a:spcPts val="0"/>
              </a:spcAft>
              <a:buFont typeface="Arial" panose="020B0604020202020204" pitchFamily="34" charset="0"/>
              <a:buNone/>
              <a:defRPr sz="2400"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7" name="Textplatzhalter 16"/>
          <p:cNvSpPr>
            <a:spLocks noGrp="1"/>
          </p:cNvSpPr>
          <p:nvPr>
            <p:ph type="body" sz="quarter" idx="14"/>
          </p:nvPr>
        </p:nvSpPr>
        <p:spPr>
          <a:xfrm>
            <a:off x="599944" y="1031443"/>
            <a:ext cx="1762864" cy="881507"/>
          </a:xfrm>
        </p:spPr>
        <p:txBody>
          <a:bodyPr bIns="0" anchor="b"/>
          <a:lstStyle>
            <a:lvl1pPr marL="0" indent="0" algn="l">
              <a:lnSpc>
                <a:spcPct val="100000"/>
              </a:lnSpc>
              <a:buNone/>
              <a:defRPr sz="1400" b="0" baseline="0">
                <a:solidFill>
                  <a:schemeClr val="accent1"/>
                </a:solidFill>
                <a:latin typeface="+mn-lt"/>
              </a:defRPr>
            </a:lvl1pPr>
          </a:lstStyle>
          <a:p>
            <a:pPr lvl="0"/>
            <a:r>
              <a:rPr lang="de-DE"/>
              <a:t>Textmasterformat bearbeiten</a:t>
            </a:r>
          </a:p>
        </p:txBody>
      </p:sp>
      <p:sp>
        <p:nvSpPr>
          <p:cNvPr id="10" name="Textplatzhalter 9"/>
          <p:cNvSpPr>
            <a:spLocks noGrp="1"/>
          </p:cNvSpPr>
          <p:nvPr>
            <p:ph type="body" sz="quarter" idx="15"/>
          </p:nvPr>
        </p:nvSpPr>
        <p:spPr>
          <a:xfrm>
            <a:off x="599943" y="2161150"/>
            <a:ext cx="1762865" cy="1039812"/>
          </a:xfrm>
        </p:spPr>
        <p:txBody>
          <a:bodyPr/>
          <a:lstStyle>
            <a:lvl1pPr marL="0" indent="0">
              <a:lnSpc>
                <a:spcPct val="100000"/>
              </a:lnSpc>
              <a:buNone/>
              <a:defRPr sz="1400" baseline="0">
                <a:solidFill>
                  <a:schemeClr val="accent1"/>
                </a:solidFill>
                <a:latin typeface="+mj-lt"/>
              </a:defRPr>
            </a:lvl1pPr>
          </a:lstStyle>
          <a:p>
            <a:pPr lvl="0"/>
            <a:r>
              <a:rPr lang="de-DE"/>
              <a:t>Textmasterformat bearbeiten</a:t>
            </a:r>
          </a:p>
        </p:txBody>
      </p:sp>
      <p:sp>
        <p:nvSpPr>
          <p:cNvPr id="11" name="Datumsplatzhalter 3"/>
          <p:cNvSpPr>
            <a:spLocks noGrp="1"/>
          </p:cNvSpPr>
          <p:nvPr>
            <p:ph type="dt" sz="half" idx="16"/>
          </p:nvPr>
        </p:nvSpPr>
        <p:spPr>
          <a:xfrm>
            <a:off x="600075" y="5457825"/>
            <a:ext cx="1762125" cy="252413"/>
          </a:xfrm>
        </p:spPr>
        <p:txBody>
          <a:bodyPr/>
          <a:lstStyle>
            <a:lvl1pPr>
              <a:defRPr/>
            </a:lvl1pPr>
          </a:lstStyle>
          <a:p>
            <a:pPr>
              <a:defRPr/>
            </a:pPr>
            <a:r>
              <a:rPr lang="de-DE"/>
              <a:t>18. Juli 2019</a:t>
            </a:r>
            <a:endParaRPr lang="en-US"/>
          </a:p>
        </p:txBody>
      </p:sp>
      <p:sp>
        <p:nvSpPr>
          <p:cNvPr id="12" name="Fußzeilenplatzhalter 4"/>
          <p:cNvSpPr>
            <a:spLocks noGrp="1"/>
          </p:cNvSpPr>
          <p:nvPr>
            <p:ph type="ftr" sz="quarter" idx="17"/>
          </p:nvPr>
        </p:nvSpPr>
        <p:spPr>
          <a:xfrm>
            <a:off x="600075" y="5727700"/>
            <a:ext cx="1762125" cy="360363"/>
          </a:xfrm>
        </p:spPr>
        <p:txBody>
          <a:bodyPr/>
          <a:lstStyle>
            <a:lvl1pPr>
              <a:defRPr/>
            </a:lvl1pPr>
          </a:lstStyle>
          <a:p>
            <a:pPr>
              <a:defRPr/>
            </a:pPr>
            <a:r>
              <a:rPr lang="de-DE"/>
              <a:t>Webinar „Teilzeitberufsausbildung"</a:t>
            </a:r>
            <a:endParaRPr/>
          </a:p>
        </p:txBody>
      </p:sp>
    </p:spTree>
    <p:extLst>
      <p:ext uri="{BB962C8B-B14F-4D97-AF65-F5344CB8AC3E}">
        <p14:creationId xmlns:p14="http://schemas.microsoft.com/office/powerpoint/2010/main" val="4055120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Bild">
    <p:spTree>
      <p:nvGrpSpPr>
        <p:cNvPr id="1" name=""/>
        <p:cNvGrpSpPr/>
        <p:nvPr/>
      </p:nvGrpSpPr>
      <p:grpSpPr>
        <a:xfrm>
          <a:off x="0" y="0"/>
          <a:ext cx="0" cy="0"/>
          <a:chOff x="0" y="0"/>
          <a:chExt cx="0" cy="0"/>
        </a:xfrm>
      </p:grpSpPr>
      <p:pic>
        <p:nvPicPr>
          <p:cNvPr id="6" name="Bild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3803" y="0"/>
            <a:ext cx="957819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r Verbinder 12"/>
          <p:cNvCxnSpPr/>
          <p:nvPr userDrawn="1"/>
        </p:nvCxnSpPr>
        <p:spPr>
          <a:xfrm>
            <a:off x="600075" y="1970088"/>
            <a:ext cx="17621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Bild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7980" y="1058205"/>
            <a:ext cx="7693056" cy="1073726"/>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a:p>
        </p:txBody>
      </p:sp>
      <p:sp>
        <p:nvSpPr>
          <p:cNvPr id="17" name="Textplatzhalter 16"/>
          <p:cNvSpPr>
            <a:spLocks noGrp="1"/>
          </p:cNvSpPr>
          <p:nvPr>
            <p:ph type="body" sz="quarter" idx="14"/>
          </p:nvPr>
        </p:nvSpPr>
        <p:spPr>
          <a:xfrm>
            <a:off x="599943" y="1058205"/>
            <a:ext cx="1762865" cy="854746"/>
          </a:xfrm>
        </p:spPr>
        <p:txBody>
          <a:bodyPr bIns="0" anchor="b"/>
          <a:lstStyle>
            <a:lvl1pPr marL="0" indent="0" algn="l">
              <a:lnSpc>
                <a:spcPct val="100000"/>
              </a:lnSpc>
              <a:buNone/>
              <a:defRPr sz="1400" b="0" baseline="0">
                <a:solidFill>
                  <a:schemeClr val="accent1"/>
                </a:solidFill>
                <a:latin typeface="+mn-lt"/>
              </a:defRPr>
            </a:lvl1pPr>
          </a:lstStyle>
          <a:p>
            <a:pPr lvl="0"/>
            <a:r>
              <a:rPr lang="de-DE"/>
              <a:t>Textmasterformat bearbeiten</a:t>
            </a:r>
          </a:p>
        </p:txBody>
      </p:sp>
      <p:sp>
        <p:nvSpPr>
          <p:cNvPr id="10" name="Textplatzhalter 9"/>
          <p:cNvSpPr>
            <a:spLocks noGrp="1"/>
          </p:cNvSpPr>
          <p:nvPr>
            <p:ph type="body" sz="quarter" idx="15"/>
          </p:nvPr>
        </p:nvSpPr>
        <p:spPr>
          <a:xfrm>
            <a:off x="599942" y="2161150"/>
            <a:ext cx="1762867" cy="1039812"/>
          </a:xfrm>
        </p:spPr>
        <p:txBody>
          <a:bodyPr/>
          <a:lstStyle>
            <a:lvl1pPr marL="0" indent="0">
              <a:lnSpc>
                <a:spcPct val="100000"/>
              </a:lnSpc>
              <a:buNone/>
              <a:defRPr sz="1400" baseline="0">
                <a:solidFill>
                  <a:schemeClr val="accent1"/>
                </a:solidFill>
                <a:latin typeface="+mj-lt"/>
              </a:defRPr>
            </a:lvl1pPr>
          </a:lstStyle>
          <a:p>
            <a:pPr lvl="0"/>
            <a:r>
              <a:rPr lang="de-DE"/>
              <a:t>Textmasterformat bearbeiten</a:t>
            </a:r>
          </a:p>
        </p:txBody>
      </p:sp>
      <p:sp>
        <p:nvSpPr>
          <p:cNvPr id="14" name="Bildplatzhalter 13"/>
          <p:cNvSpPr>
            <a:spLocks noGrp="1"/>
          </p:cNvSpPr>
          <p:nvPr>
            <p:ph type="pic" sz="quarter" idx="16"/>
          </p:nvPr>
        </p:nvSpPr>
        <p:spPr>
          <a:xfrm>
            <a:off x="3138697" y="2235715"/>
            <a:ext cx="7692339" cy="4240242"/>
          </a:xfrm>
        </p:spPr>
        <p:txBody>
          <a:bodyPr rtlCol="0">
            <a:noAutofit/>
          </a:bodyPr>
          <a:lstStyle>
            <a:lvl1pPr>
              <a:defRPr lang="en-US" sz="2400" baseline="0" dirty="0">
                <a:solidFill>
                  <a:schemeClr val="accent1"/>
                </a:solidFill>
              </a:defRPr>
            </a:lvl1pPr>
          </a:lstStyle>
          <a:p>
            <a:pPr lvl="0"/>
            <a:r>
              <a:rPr lang="de-DE" noProof="0"/>
              <a:t>Bild durch Klicken auf Symbol hinzufügen</a:t>
            </a:r>
            <a:endParaRPr lang="en-US" noProof="0"/>
          </a:p>
        </p:txBody>
      </p:sp>
      <p:sp>
        <p:nvSpPr>
          <p:cNvPr id="11" name="Datumsplatzhalter 3"/>
          <p:cNvSpPr>
            <a:spLocks noGrp="1"/>
          </p:cNvSpPr>
          <p:nvPr>
            <p:ph type="dt" sz="half" idx="17"/>
          </p:nvPr>
        </p:nvSpPr>
        <p:spPr>
          <a:xfrm>
            <a:off x="600075" y="5457825"/>
            <a:ext cx="1762125" cy="252413"/>
          </a:xfrm>
        </p:spPr>
        <p:txBody>
          <a:bodyPr/>
          <a:lstStyle>
            <a:lvl1pPr>
              <a:defRPr/>
            </a:lvl1pPr>
          </a:lstStyle>
          <a:p>
            <a:pPr>
              <a:defRPr/>
            </a:pPr>
            <a:r>
              <a:rPr lang="de-DE"/>
              <a:t>18. Juli 2019</a:t>
            </a:r>
            <a:endParaRPr lang="en-US"/>
          </a:p>
        </p:txBody>
      </p:sp>
      <p:sp>
        <p:nvSpPr>
          <p:cNvPr id="12" name="Fußzeilenplatzhalter 4"/>
          <p:cNvSpPr>
            <a:spLocks noGrp="1"/>
          </p:cNvSpPr>
          <p:nvPr>
            <p:ph type="ftr" sz="quarter" idx="18"/>
          </p:nvPr>
        </p:nvSpPr>
        <p:spPr>
          <a:xfrm>
            <a:off x="600075" y="5727700"/>
            <a:ext cx="1762125" cy="360363"/>
          </a:xfrm>
        </p:spPr>
        <p:txBody>
          <a:bodyPr/>
          <a:lstStyle>
            <a:lvl1pPr>
              <a:defRPr/>
            </a:lvl1pPr>
          </a:lstStyle>
          <a:p>
            <a:pPr>
              <a:defRPr/>
            </a:pPr>
            <a:r>
              <a:rPr lang="de-DE"/>
              <a:t>Webinar „Teilzeitberufsausbildung"</a:t>
            </a:r>
            <a:endParaRPr/>
          </a:p>
        </p:txBody>
      </p:sp>
    </p:spTree>
    <p:extLst>
      <p:ext uri="{BB962C8B-B14F-4D97-AF65-F5344CB8AC3E}">
        <p14:creationId xmlns:p14="http://schemas.microsoft.com/office/powerpoint/2010/main" val="204711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nhalt mit Bild">
    <p:spTree>
      <p:nvGrpSpPr>
        <p:cNvPr id="1" name=""/>
        <p:cNvGrpSpPr/>
        <p:nvPr/>
      </p:nvGrpSpPr>
      <p:grpSpPr>
        <a:xfrm>
          <a:off x="0" y="0"/>
          <a:ext cx="0" cy="0"/>
          <a:chOff x="0" y="0"/>
          <a:chExt cx="0" cy="0"/>
        </a:xfrm>
      </p:grpSpPr>
      <p:pic>
        <p:nvPicPr>
          <p:cNvPr id="6" name="Bild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3803" y="0"/>
            <a:ext cx="957819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812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ißer Inhalt mit Bild">
    <p:spTree>
      <p:nvGrpSpPr>
        <p:cNvPr id="1" name=""/>
        <p:cNvGrpSpPr/>
        <p:nvPr/>
      </p:nvGrpSpPr>
      <p:grpSpPr>
        <a:xfrm>
          <a:off x="0" y="0"/>
          <a:ext cx="0" cy="0"/>
          <a:chOff x="0" y="0"/>
          <a:chExt cx="0" cy="0"/>
        </a:xfrm>
      </p:grpSpPr>
      <p:pic>
        <p:nvPicPr>
          <p:cNvPr id="6" name="Bild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4613" y="0"/>
            <a:ext cx="957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r Verbinder 12"/>
          <p:cNvCxnSpPr/>
          <p:nvPr userDrawn="1"/>
        </p:nvCxnSpPr>
        <p:spPr>
          <a:xfrm>
            <a:off x="600075" y="1970088"/>
            <a:ext cx="17621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Bild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407988"/>
            <a:ext cx="2346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137980" y="1058205"/>
            <a:ext cx="7693056" cy="1073726"/>
          </a:xfrm>
        </p:spPr>
        <p:txBody>
          <a:bodyPr lIns="0" anchor="b">
            <a:noAutofit/>
          </a:bodyPr>
          <a:lstStyle>
            <a:lvl1pPr algn="l">
              <a:lnSpc>
                <a:spcPts val="4300"/>
              </a:lnSpc>
              <a:defRPr sz="3600" baseline="0">
                <a:latin typeface="+mj-lt"/>
              </a:defRPr>
            </a:lvl1pPr>
          </a:lstStyle>
          <a:p>
            <a:r>
              <a:rPr lang="de-DE"/>
              <a:t>Titelmasterformat durch Klicken bearbeiten</a:t>
            </a:r>
            <a:endParaRPr lang="en-US"/>
          </a:p>
        </p:txBody>
      </p:sp>
      <p:sp>
        <p:nvSpPr>
          <p:cNvPr id="17" name="Textplatzhalter 16"/>
          <p:cNvSpPr>
            <a:spLocks noGrp="1"/>
          </p:cNvSpPr>
          <p:nvPr>
            <p:ph type="body" sz="quarter" idx="14"/>
          </p:nvPr>
        </p:nvSpPr>
        <p:spPr>
          <a:xfrm>
            <a:off x="599943" y="1058205"/>
            <a:ext cx="1762865" cy="854746"/>
          </a:xfrm>
        </p:spPr>
        <p:txBody>
          <a:bodyPr bIns="0" anchor="b"/>
          <a:lstStyle>
            <a:lvl1pPr marL="0" indent="0" algn="l">
              <a:lnSpc>
                <a:spcPct val="100000"/>
              </a:lnSpc>
              <a:buNone/>
              <a:defRPr sz="1400" b="0" baseline="0">
                <a:solidFill>
                  <a:schemeClr val="accent1"/>
                </a:solidFill>
                <a:latin typeface="+mn-lt"/>
              </a:defRPr>
            </a:lvl1pPr>
          </a:lstStyle>
          <a:p>
            <a:pPr lvl="0"/>
            <a:r>
              <a:rPr lang="de-DE"/>
              <a:t>Textmasterformat bearbeiten</a:t>
            </a:r>
          </a:p>
        </p:txBody>
      </p:sp>
      <p:sp>
        <p:nvSpPr>
          <p:cNvPr id="10" name="Textplatzhalter 9"/>
          <p:cNvSpPr>
            <a:spLocks noGrp="1"/>
          </p:cNvSpPr>
          <p:nvPr>
            <p:ph type="body" sz="quarter" idx="15" hasCustomPrompt="1"/>
          </p:nvPr>
        </p:nvSpPr>
        <p:spPr>
          <a:xfrm>
            <a:off x="599942" y="2161150"/>
            <a:ext cx="1762867" cy="1039812"/>
          </a:xfrm>
        </p:spPr>
        <p:txBody>
          <a:bodyPr/>
          <a:lstStyle>
            <a:lvl1pPr marL="0" indent="0">
              <a:lnSpc>
                <a:spcPct val="100000"/>
              </a:lnSpc>
              <a:buNone/>
              <a:defRPr sz="1400" baseline="0">
                <a:solidFill>
                  <a:schemeClr val="accent1"/>
                </a:solidFill>
                <a:latin typeface="+mj-lt"/>
              </a:defRPr>
            </a:lvl1pPr>
          </a:lstStyle>
          <a:p>
            <a:pPr lvl="0"/>
            <a:r>
              <a:rPr lang="de-DE"/>
              <a:t>Textmasterformat bearbeiten</a:t>
            </a:r>
          </a:p>
        </p:txBody>
      </p:sp>
      <p:sp>
        <p:nvSpPr>
          <p:cNvPr id="14" name="Bildplatzhalter 13"/>
          <p:cNvSpPr>
            <a:spLocks noGrp="1"/>
          </p:cNvSpPr>
          <p:nvPr>
            <p:ph type="pic" sz="quarter" idx="16"/>
          </p:nvPr>
        </p:nvSpPr>
        <p:spPr>
          <a:xfrm>
            <a:off x="3138697" y="2235715"/>
            <a:ext cx="7692339" cy="4240242"/>
          </a:xfrm>
        </p:spPr>
        <p:txBody>
          <a:bodyPr rtlCol="0">
            <a:noAutofit/>
          </a:bodyPr>
          <a:lstStyle>
            <a:lvl1pPr>
              <a:defRPr lang="en-US" sz="2400" baseline="0" dirty="0">
                <a:solidFill>
                  <a:schemeClr val="accent1"/>
                </a:solidFill>
              </a:defRPr>
            </a:lvl1pPr>
          </a:lstStyle>
          <a:p>
            <a:pPr lvl="0"/>
            <a:r>
              <a:rPr lang="de-DE" noProof="0"/>
              <a:t>Bild durch Klicken auf Symbol hinzufügen</a:t>
            </a:r>
            <a:endParaRPr lang="en-US" noProof="0"/>
          </a:p>
        </p:txBody>
      </p:sp>
      <p:sp>
        <p:nvSpPr>
          <p:cNvPr id="11" name="Datumsplatzhalter 3"/>
          <p:cNvSpPr>
            <a:spLocks noGrp="1"/>
          </p:cNvSpPr>
          <p:nvPr>
            <p:ph type="dt" sz="half" idx="17"/>
          </p:nvPr>
        </p:nvSpPr>
        <p:spPr>
          <a:xfrm>
            <a:off x="600075" y="5457825"/>
            <a:ext cx="1762125" cy="252413"/>
          </a:xfrm>
        </p:spPr>
        <p:txBody>
          <a:bodyPr/>
          <a:lstStyle>
            <a:lvl1pPr>
              <a:defRPr/>
            </a:lvl1pPr>
          </a:lstStyle>
          <a:p>
            <a:pPr>
              <a:defRPr/>
            </a:pPr>
            <a:r>
              <a:rPr lang="de-DE"/>
              <a:t>18. Juli 2019</a:t>
            </a:r>
            <a:endParaRPr lang="en-US"/>
          </a:p>
        </p:txBody>
      </p:sp>
      <p:sp>
        <p:nvSpPr>
          <p:cNvPr id="12" name="Fußzeilenplatzhalter 4"/>
          <p:cNvSpPr>
            <a:spLocks noGrp="1"/>
          </p:cNvSpPr>
          <p:nvPr>
            <p:ph type="ftr" sz="quarter" idx="18"/>
          </p:nvPr>
        </p:nvSpPr>
        <p:spPr>
          <a:xfrm>
            <a:off x="600075" y="5727700"/>
            <a:ext cx="1762125" cy="360363"/>
          </a:xfrm>
        </p:spPr>
        <p:txBody>
          <a:bodyPr/>
          <a:lstStyle>
            <a:lvl1pPr>
              <a:defRPr/>
            </a:lvl1pPr>
          </a:lstStyle>
          <a:p>
            <a:pPr>
              <a:defRPr/>
            </a:pPr>
            <a:r>
              <a:rPr lang="de-DE"/>
              <a:t>Webinar „Teilzeitberufsausbildung"</a:t>
            </a:r>
            <a:endParaRPr/>
          </a:p>
        </p:txBody>
      </p:sp>
    </p:spTree>
    <p:extLst>
      <p:ext uri="{BB962C8B-B14F-4D97-AF65-F5344CB8AC3E}">
        <p14:creationId xmlns:p14="http://schemas.microsoft.com/office/powerpoint/2010/main" val="241331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en-US" altLang="de-DE"/>
          </a:p>
        </p:txBody>
      </p:sp>
      <p:sp>
        <p:nvSpPr>
          <p:cNvPr id="1027" name="Textplatzhalt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4" name="Datumsplatzhalter 3"/>
          <p:cNvSpPr>
            <a:spLocks noGrp="1"/>
          </p:cNvSpPr>
          <p:nvPr>
            <p:ph type="dt" sz="half" idx="2"/>
          </p:nvPr>
        </p:nvSpPr>
        <p:spPr>
          <a:xfrm>
            <a:off x="600075" y="3486150"/>
            <a:ext cx="1762125" cy="252413"/>
          </a:xfrm>
          <a:prstGeom prst="rect">
            <a:avLst/>
          </a:prstGeom>
        </p:spPr>
        <p:txBody>
          <a:bodyPr vert="horz" lIns="0" tIns="45720" rIns="91440" bIns="45720" rtlCol="0" anchor="t"/>
          <a:lstStyle>
            <a:lvl1pPr algn="l" eaLnBrk="1" fontAlgn="auto" hangingPunct="1">
              <a:spcBef>
                <a:spcPts val="0"/>
              </a:spcBef>
              <a:spcAft>
                <a:spcPts val="0"/>
              </a:spcAft>
              <a:defRPr sz="900">
                <a:solidFill>
                  <a:schemeClr val="tx1">
                    <a:tint val="75000"/>
                  </a:schemeClr>
                </a:solidFill>
                <a:latin typeface="+mj-lt"/>
                <a:cs typeface="+mn-cs"/>
              </a:defRPr>
            </a:lvl1pPr>
          </a:lstStyle>
          <a:p>
            <a:pPr>
              <a:defRPr/>
            </a:pPr>
            <a:r>
              <a:rPr lang="de-DE"/>
              <a:t>18. Juli 2019</a:t>
            </a:r>
            <a:endParaRPr lang="en-US"/>
          </a:p>
        </p:txBody>
      </p:sp>
      <p:sp>
        <p:nvSpPr>
          <p:cNvPr id="5" name="Fußzeilenplatzhalter 4"/>
          <p:cNvSpPr>
            <a:spLocks noGrp="1"/>
          </p:cNvSpPr>
          <p:nvPr>
            <p:ph type="ftr" sz="quarter" idx="3"/>
          </p:nvPr>
        </p:nvSpPr>
        <p:spPr>
          <a:xfrm>
            <a:off x="600075" y="3756025"/>
            <a:ext cx="1762125" cy="360363"/>
          </a:xfrm>
          <a:prstGeom prst="rect">
            <a:avLst/>
          </a:prstGeom>
        </p:spPr>
        <p:txBody>
          <a:bodyPr vert="horz" lIns="0" tIns="45720" rIns="91440" bIns="45720" rtlCol="0" anchor="t"/>
          <a:lstStyle>
            <a:lvl1pPr eaLnBrk="1" fontAlgn="auto" hangingPunct="1">
              <a:spcBef>
                <a:spcPts val="0"/>
              </a:spcBef>
              <a:spcAft>
                <a:spcPts val="0"/>
              </a:spcAft>
              <a:defRPr lang="en-US" sz="900">
                <a:solidFill>
                  <a:schemeClr val="tx1">
                    <a:tint val="75000"/>
                  </a:schemeClr>
                </a:solidFill>
                <a:latin typeface="+mj-lt"/>
                <a:cs typeface="+mn-cs"/>
              </a:defRPr>
            </a:lvl1pPr>
          </a:lstStyle>
          <a:p>
            <a:pPr>
              <a:defRPr/>
            </a:pPr>
            <a:r>
              <a:rPr lang="de-DE"/>
              <a:t>Webinar „Teilzeitberufsausbildung"</a:t>
            </a:r>
          </a:p>
        </p:txBody>
      </p:sp>
      <p:sp>
        <p:nvSpPr>
          <p:cNvPr id="6" name="Foliennummernplatzhalter 5"/>
          <p:cNvSpPr>
            <a:spLocks noGrp="1"/>
          </p:cNvSpPr>
          <p:nvPr>
            <p:ph type="sldNum" sz="quarter" idx="4"/>
          </p:nvPr>
        </p:nvSpPr>
        <p:spPr>
          <a:xfrm>
            <a:off x="869950" y="4332288"/>
            <a:ext cx="973138" cy="252412"/>
          </a:xfrm>
          <a:prstGeom prst="rect">
            <a:avLst/>
          </a:prstGeom>
        </p:spPr>
        <p:txBody>
          <a:bodyPr vert="horz" wrap="square" lIns="0" tIns="45720" rIns="91440" bIns="45720" numCol="1" anchor="t" anchorCtr="0" compatLnSpc="1">
            <a:prstTxWarp prst="textNoShape">
              <a:avLst/>
            </a:prstTxWarp>
          </a:bodyPr>
          <a:lstStyle>
            <a:lvl1pPr eaLnBrk="1" hangingPunct="1">
              <a:defRPr sz="900">
                <a:solidFill>
                  <a:srgbClr val="898989"/>
                </a:solidFill>
                <a:latin typeface="Calibri Light" panose="020F0302020204030204" pitchFamily="34" charset="0"/>
              </a:defRPr>
            </a:lvl1pPr>
          </a:lstStyle>
          <a:p>
            <a:pPr>
              <a:defRPr/>
            </a:pPr>
            <a:fld id="{E104D6FA-294B-4CA9-B750-ED4BF98E8A46}"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41" r:id="rId5"/>
    <p:sldLayoutId id="2147484829" r:id="rId6"/>
    <p:sldLayoutId id="2147484830" r:id="rId7"/>
    <p:sldLayoutId id="2147484842" r:id="rId8"/>
    <p:sldLayoutId id="2147484831" r:id="rId9"/>
    <p:sldLayoutId id="2147484832" r:id="rId10"/>
    <p:sldLayoutId id="2147484843" r:id="rId11"/>
    <p:sldLayoutId id="2147484847" r:id="rId12"/>
    <p:sldLayoutId id="2147484848" r:id="rId13"/>
  </p:sldLayoutIdLst>
  <p:hf sldNum="0" hdr="0"/>
  <p:txStyles>
    <p:titleStyle>
      <a:lvl1pPr algn="l" rtl="0" eaLnBrk="0" fontAlgn="base" hangingPunct="0">
        <a:lnSpc>
          <a:spcPct val="90000"/>
        </a:lnSpc>
        <a:spcBef>
          <a:spcPct val="0"/>
        </a:spcBef>
        <a:spcAft>
          <a:spcPct val="0"/>
        </a:spcAft>
        <a:defRPr sz="44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accent1"/>
          </a:solidFill>
          <a:latin typeface="Calibri Light" pitchFamily="34" charset="0"/>
        </a:defRPr>
      </a:lvl2pPr>
      <a:lvl3pPr algn="l" rtl="0" eaLnBrk="0" fontAlgn="base" hangingPunct="0">
        <a:lnSpc>
          <a:spcPct val="90000"/>
        </a:lnSpc>
        <a:spcBef>
          <a:spcPct val="0"/>
        </a:spcBef>
        <a:spcAft>
          <a:spcPct val="0"/>
        </a:spcAft>
        <a:defRPr sz="4400">
          <a:solidFill>
            <a:schemeClr val="accent1"/>
          </a:solidFill>
          <a:latin typeface="Calibri Light" pitchFamily="34" charset="0"/>
        </a:defRPr>
      </a:lvl3pPr>
      <a:lvl4pPr algn="l" rtl="0" eaLnBrk="0" fontAlgn="base" hangingPunct="0">
        <a:lnSpc>
          <a:spcPct val="90000"/>
        </a:lnSpc>
        <a:spcBef>
          <a:spcPct val="0"/>
        </a:spcBef>
        <a:spcAft>
          <a:spcPct val="0"/>
        </a:spcAft>
        <a:defRPr sz="4400">
          <a:solidFill>
            <a:schemeClr val="accent1"/>
          </a:solidFill>
          <a:latin typeface="Calibri Light" pitchFamily="34" charset="0"/>
        </a:defRPr>
      </a:lvl4pPr>
      <a:lvl5pPr algn="l" rtl="0" eaLnBrk="0" fontAlgn="base" hangingPunct="0">
        <a:lnSpc>
          <a:spcPct val="90000"/>
        </a:lnSpc>
        <a:spcBef>
          <a:spcPct val="0"/>
        </a:spcBef>
        <a:spcAft>
          <a:spcPct val="0"/>
        </a:spcAft>
        <a:defRPr sz="4400">
          <a:solidFill>
            <a:schemeClr val="accent1"/>
          </a:solidFill>
          <a:latin typeface="Calibri Light" pitchFamily="34" charset="0"/>
        </a:defRPr>
      </a:lvl5pPr>
      <a:lvl6pPr marL="457200" algn="l" rtl="0" fontAlgn="base">
        <a:lnSpc>
          <a:spcPct val="90000"/>
        </a:lnSpc>
        <a:spcBef>
          <a:spcPct val="0"/>
        </a:spcBef>
        <a:spcAft>
          <a:spcPct val="0"/>
        </a:spcAft>
        <a:defRPr sz="4400">
          <a:solidFill>
            <a:schemeClr val="accent1"/>
          </a:solidFill>
          <a:latin typeface="Calibri Light" pitchFamily="34" charset="0"/>
        </a:defRPr>
      </a:lvl6pPr>
      <a:lvl7pPr marL="914400" algn="l" rtl="0" fontAlgn="base">
        <a:lnSpc>
          <a:spcPct val="90000"/>
        </a:lnSpc>
        <a:spcBef>
          <a:spcPct val="0"/>
        </a:spcBef>
        <a:spcAft>
          <a:spcPct val="0"/>
        </a:spcAft>
        <a:defRPr sz="4400">
          <a:solidFill>
            <a:schemeClr val="accent1"/>
          </a:solidFill>
          <a:latin typeface="Calibri Light" pitchFamily="34" charset="0"/>
        </a:defRPr>
      </a:lvl7pPr>
      <a:lvl8pPr marL="1371600" algn="l" rtl="0" fontAlgn="base">
        <a:lnSpc>
          <a:spcPct val="90000"/>
        </a:lnSpc>
        <a:spcBef>
          <a:spcPct val="0"/>
        </a:spcBef>
        <a:spcAft>
          <a:spcPct val="0"/>
        </a:spcAft>
        <a:defRPr sz="4400">
          <a:solidFill>
            <a:schemeClr val="accent1"/>
          </a:solidFill>
          <a:latin typeface="Calibri Light" pitchFamily="34" charset="0"/>
        </a:defRPr>
      </a:lvl8pPr>
      <a:lvl9pPr marL="1828800" algn="l" rtl="0" fontAlgn="base">
        <a:lnSpc>
          <a:spcPct val="90000"/>
        </a:lnSpc>
        <a:spcBef>
          <a:spcPct val="0"/>
        </a:spcBef>
        <a:spcAft>
          <a:spcPct val="0"/>
        </a:spcAft>
        <a:defRPr sz="4400">
          <a:solidFill>
            <a:schemeClr val="accent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lang="de-DE" sz="900" kern="1200" dirty="0">
          <a:solidFill>
            <a:srgbClr val="898989"/>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de-DE" kern="1200" dirty="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de-DE" kern="1200" dirty="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de-DE" kern="1200" dirty="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en-US"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6.png"/><Relationship Id="rId26" Type="http://schemas.openxmlformats.org/officeDocument/2006/relationships/image" Target="../media/image30.svg"/><Relationship Id="rId3" Type="http://schemas.openxmlformats.org/officeDocument/2006/relationships/hyperlink" Target="https://workeer.de/de?gad_source=1&amp;gclid=EAIaIQobChMI3pKX0OLIhQMVzqeDBx1kJATEEAAYASAAEgKu3PD_BwE&amp;hsa_acc=1761050997&amp;hsa_ad=617839589703&amp;hsa_cam=18091588491&amp;hsa_grp=140857968192&amp;hsa_kw=workeer&amp;hsa_mt=e&amp;hsa_net=adwords&amp;hsa_src=g&amp;hsa_tgt=kwd-384661457718&amp;hsa_ver=3&amp;utm_campaign=Brand%20%7C%20Workeer&amp;utm_medium=ppc&amp;utm_source=adwords&amp;utm_term=workeer" TargetMode="External"/><Relationship Id="rId21" Type="http://schemas.openxmlformats.org/officeDocument/2006/relationships/hyperlink" Target="https://www.berufsorientierungsprogramm.de/bop/de/angebot-fuer-zugewanderte/berufliche-orientierung-fuer-zugewanderte-bof/berufliche-orientierung-fuer-zugewanderte-bof_node.html" TargetMode="Externa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hyperlink" Target="https://www.arbeitsagentur.de/unternehmen/arbeitgeber-service" TargetMode="External"/><Relationship Id="rId25"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25.svg"/><Relationship Id="rId20" Type="http://schemas.openxmlformats.org/officeDocument/2006/relationships/image" Target="../media/image28.svg"/><Relationship Id="rId1" Type="http://schemas.openxmlformats.org/officeDocument/2006/relationships/slideLayout" Target="../slideLayouts/slideLayout13.xml"/><Relationship Id="rId6" Type="http://schemas.openxmlformats.org/officeDocument/2006/relationships/hyperlink" Target="https://www.socialbee.org/" TargetMode="External"/><Relationship Id="rId11" Type="http://schemas.openxmlformats.org/officeDocument/2006/relationships/image" Target="../media/image20.png"/><Relationship Id="rId24" Type="http://schemas.openxmlformats.org/officeDocument/2006/relationships/hyperlink" Target="https://www.netzwerk-iq.de/" TargetMode="External"/><Relationship Id="rId5" Type="http://schemas.openxmlformats.org/officeDocument/2006/relationships/hyperlink" Target="https://www.uatalents.com/" TargetMode="External"/><Relationship Id="rId15" Type="http://schemas.openxmlformats.org/officeDocument/2006/relationships/image" Target="../media/image24.png"/><Relationship Id="rId23" Type="http://schemas.openxmlformats.org/officeDocument/2006/relationships/hyperlink" Target="https://www.joblinge.de/integration/joblinge-kompass" TargetMode="External"/><Relationship Id="rId10" Type="http://schemas.openxmlformats.org/officeDocument/2006/relationships/image" Target="../media/image19.svg"/><Relationship Id="rId19" Type="http://schemas.openxmlformats.org/officeDocument/2006/relationships/image" Target="../media/image27.png"/><Relationship Id="rId4" Type="http://schemas.openxmlformats.org/officeDocument/2006/relationships/hyperlink" Target="https://www.heyjobs.co/en-de" TargetMode="External"/><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hyperlink" Target="https://www.berufsorientierungsprogramm.de/bop/de/angebot-fuer-zugewanderte/programm/_documents/bofplus_artikel.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www.kofa.de/media/Publikationen/Sonstige/Arten_von_Praktika.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hyperlink" Target="https://www.kofa.de/media/Publikationen/Sonstige/Arten_von_Praktika.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emf"/></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4.emf"/><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hyperlink" Target="https://www.bequa-ggmbh.de/arbeit-beschaeftigung-buero-leichte-sprache-bequa.html" TargetMode="External"/><Relationship Id="rId5" Type="http://schemas.openxmlformats.org/officeDocument/2006/relationships/image" Target="../media/image48.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hyperlink" Target="https://www.unternehmen-integrieren-fluechtlinge.de/wp-content/uploads/2019/10/NUiF_Sprachbroschuere_191008_RZ_ES_web.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keyperformance.de/linkedin-werbun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6.wmf"/></Relationships>
</file>

<file path=ppt/slides/_rels/slide6.xml.rels><?xml version="1.0" encoding="UTF-8" standalone="yes"?>
<Relationships xmlns="http://schemas.openxmlformats.org/package/2006/relationships"><Relationship Id="rId3" Type="http://schemas.openxmlformats.org/officeDocument/2006/relationships/hyperlink" Target="https://www.zeit.de/gesellschaft/2010-02/studie-bewerber-auslaendische-namen"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7706A23E-4E4A-0C63-F3C7-012A17E52A76}"/>
              </a:ext>
            </a:extLst>
          </p:cNvPr>
          <p:cNvSpPr/>
          <p:nvPr/>
        </p:nvSpPr>
        <p:spPr>
          <a:xfrm>
            <a:off x="8664975" y="297328"/>
            <a:ext cx="3228107" cy="3228107"/>
          </a:xfrm>
          <a:prstGeom prst="ellipse">
            <a:avLst/>
          </a:prstGeom>
          <a:solidFill>
            <a:srgbClr val="E2F4F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a:solidFill>
                  <a:srgbClr val="004577"/>
                </a:solidFill>
              </a:rPr>
              <a:t>Online Plattformen</a:t>
            </a:r>
          </a:p>
          <a:p>
            <a:endParaRPr lang="de-DE" sz="1200">
              <a:solidFill>
                <a:srgbClr val="004577"/>
              </a:solidFill>
            </a:endParaRPr>
          </a:p>
          <a:p>
            <a:pPr algn="ctr"/>
            <a:r>
              <a:rPr lang="de-DE" sz="1200" err="1">
                <a:solidFill>
                  <a:srgbClr val="004577"/>
                </a:solidFill>
                <a:hlinkClick r:id="rId3"/>
              </a:rPr>
              <a:t>Workeer</a:t>
            </a:r>
            <a:r>
              <a:rPr lang="de-DE" sz="1200">
                <a:solidFill>
                  <a:srgbClr val="004577"/>
                </a:solidFill>
              </a:rPr>
              <a:t> / </a:t>
            </a:r>
            <a:r>
              <a:rPr lang="de-DE" sz="1200" err="1">
                <a:solidFill>
                  <a:srgbClr val="004577"/>
                </a:solidFill>
                <a:hlinkClick r:id="rId4"/>
              </a:rPr>
              <a:t>Heyjobs</a:t>
            </a:r>
            <a:r>
              <a:rPr lang="de-DE" sz="1200">
                <a:solidFill>
                  <a:srgbClr val="004577"/>
                </a:solidFill>
              </a:rPr>
              <a:t> / </a:t>
            </a:r>
          </a:p>
          <a:p>
            <a:pPr algn="ctr"/>
            <a:r>
              <a:rPr lang="de-DE" sz="1200" err="1">
                <a:solidFill>
                  <a:srgbClr val="004577"/>
                </a:solidFill>
                <a:hlinkClick r:id="rId5"/>
              </a:rPr>
              <a:t>UAtalents</a:t>
            </a:r>
            <a:r>
              <a:rPr lang="de-DE" sz="1200">
                <a:solidFill>
                  <a:srgbClr val="004577"/>
                </a:solidFill>
              </a:rPr>
              <a:t> / </a:t>
            </a:r>
            <a:r>
              <a:rPr lang="de-DE" sz="1200" err="1">
                <a:solidFill>
                  <a:srgbClr val="004577"/>
                </a:solidFill>
                <a:hlinkClick r:id="rId6"/>
              </a:rPr>
              <a:t>Social</a:t>
            </a:r>
            <a:r>
              <a:rPr lang="de-DE" sz="1200">
                <a:solidFill>
                  <a:srgbClr val="004577"/>
                </a:solidFill>
                <a:hlinkClick r:id="rId6"/>
              </a:rPr>
              <a:t> Bee </a:t>
            </a:r>
            <a:r>
              <a:rPr lang="de-DE" sz="1200">
                <a:solidFill>
                  <a:srgbClr val="004577"/>
                </a:solidFill>
              </a:rPr>
              <a:t>/ …</a:t>
            </a:r>
          </a:p>
          <a:p>
            <a:endParaRPr lang="de-DE" sz="1200">
              <a:solidFill>
                <a:srgbClr val="004577"/>
              </a:solidFill>
            </a:endParaRPr>
          </a:p>
          <a:p>
            <a:pPr marL="171450" indent="-171450">
              <a:buFont typeface="Arial" panose="020B0604020202020204" pitchFamily="34" charset="0"/>
              <a:buChar char="•"/>
            </a:pPr>
            <a:r>
              <a:rPr lang="de-DE" sz="1200">
                <a:solidFill>
                  <a:srgbClr val="004577"/>
                </a:solidFill>
              </a:rPr>
              <a:t>Geflüchtete können Lebenslauf einstellen und sich präsentieren. Unternehmen können Stellenanzeigen schalten und sich informieren</a:t>
            </a:r>
          </a:p>
          <a:p>
            <a:pPr marL="171450" indent="-171450">
              <a:buFont typeface="Arial" panose="020B0604020202020204" pitchFamily="34" charset="0"/>
              <a:buChar char="•"/>
            </a:pPr>
            <a:endParaRPr lang="de-DE" sz="1200">
              <a:solidFill>
                <a:srgbClr val="004577"/>
              </a:solidFill>
            </a:endParaRPr>
          </a:p>
          <a:p>
            <a:pPr marL="171450" indent="-171450">
              <a:buFont typeface="Arial" panose="020B0604020202020204" pitchFamily="34" charset="0"/>
              <a:buChar char="•"/>
            </a:pPr>
            <a:r>
              <a:rPr lang="de-DE" sz="1200">
                <a:solidFill>
                  <a:srgbClr val="004577"/>
                </a:solidFill>
              </a:rPr>
              <a:t>Eigene Homepage, </a:t>
            </a:r>
          </a:p>
          <a:p>
            <a:r>
              <a:rPr lang="de-DE" sz="1200">
                <a:solidFill>
                  <a:srgbClr val="004577"/>
                </a:solidFill>
              </a:rPr>
              <a:t>     Soziale Medien</a:t>
            </a:r>
          </a:p>
        </p:txBody>
      </p:sp>
      <p:sp>
        <p:nvSpPr>
          <p:cNvPr id="10" name="Titel 1">
            <a:extLst>
              <a:ext uri="{FF2B5EF4-FFF2-40B4-BE49-F238E27FC236}">
                <a16:creationId xmlns:a16="http://schemas.microsoft.com/office/drawing/2014/main" id="{3D1521CC-238C-2BDE-52DA-E0575CFED105}"/>
              </a:ext>
            </a:extLst>
          </p:cNvPr>
          <p:cNvSpPr txBox="1">
            <a:spLocks/>
          </p:cNvSpPr>
          <p:nvPr/>
        </p:nvSpPr>
        <p:spPr bwMode="auto">
          <a:xfrm>
            <a:off x="2599177" y="124984"/>
            <a:ext cx="7345670" cy="63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6858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ts val="4300"/>
              </a:lnSpc>
              <a:spcBef>
                <a:spcPct val="0"/>
              </a:spcBef>
              <a:buFontTx/>
              <a:buNone/>
            </a:pPr>
            <a:r>
              <a:rPr lang="de-DE" altLang="de-DE" sz="2000">
                <a:solidFill>
                  <a:schemeClr val="accent1"/>
                </a:solidFill>
              </a:rPr>
              <a:t>Wege der </a:t>
            </a:r>
            <a:r>
              <a:rPr lang="de-DE" altLang="de-DE" sz="2000">
                <a:solidFill>
                  <a:srgbClr val="EC646B"/>
                </a:solidFill>
              </a:rPr>
              <a:t>Kontaktaufnahme</a:t>
            </a:r>
            <a:r>
              <a:rPr lang="de-DE" altLang="de-DE" sz="2000">
                <a:solidFill>
                  <a:schemeClr val="accent1"/>
                </a:solidFill>
              </a:rPr>
              <a:t> &amp; </a:t>
            </a:r>
            <a:r>
              <a:rPr lang="de-DE" altLang="de-DE" sz="2000">
                <a:solidFill>
                  <a:srgbClr val="EC646B"/>
                </a:solidFill>
              </a:rPr>
              <a:t>Rekrutierung </a:t>
            </a:r>
            <a:r>
              <a:rPr lang="de-DE" altLang="de-DE" sz="2000">
                <a:solidFill>
                  <a:srgbClr val="004577"/>
                </a:solidFill>
              </a:rPr>
              <a:t>bei</a:t>
            </a:r>
            <a:r>
              <a:rPr lang="de-DE" altLang="de-DE" sz="2000">
                <a:solidFill>
                  <a:srgbClr val="EC646B"/>
                </a:solidFill>
              </a:rPr>
              <a:t> </a:t>
            </a:r>
            <a:r>
              <a:rPr lang="de-DE" altLang="de-DE" sz="2000">
                <a:solidFill>
                  <a:srgbClr val="004577"/>
                </a:solidFill>
              </a:rPr>
              <a:t>Geflüchteten</a:t>
            </a:r>
          </a:p>
        </p:txBody>
      </p:sp>
      <p:grpSp>
        <p:nvGrpSpPr>
          <p:cNvPr id="35" name="Gruppieren 34">
            <a:extLst>
              <a:ext uri="{FF2B5EF4-FFF2-40B4-BE49-F238E27FC236}">
                <a16:creationId xmlns:a16="http://schemas.microsoft.com/office/drawing/2014/main" id="{7DC4370A-A1BB-0A52-0030-25BCFF50B9A1}"/>
              </a:ext>
            </a:extLst>
          </p:cNvPr>
          <p:cNvGrpSpPr/>
          <p:nvPr/>
        </p:nvGrpSpPr>
        <p:grpSpPr>
          <a:xfrm>
            <a:off x="236302" y="3182020"/>
            <a:ext cx="2996206" cy="3201332"/>
            <a:chOff x="254208" y="3098349"/>
            <a:chExt cx="2996206" cy="3201332"/>
          </a:xfrm>
        </p:grpSpPr>
        <p:sp>
          <p:nvSpPr>
            <p:cNvPr id="4" name="Ellipse 3">
              <a:extLst>
                <a:ext uri="{FF2B5EF4-FFF2-40B4-BE49-F238E27FC236}">
                  <a16:creationId xmlns:a16="http://schemas.microsoft.com/office/drawing/2014/main" id="{43BE6317-8DC4-C789-429A-BEBB8F916904}"/>
                </a:ext>
              </a:extLst>
            </p:cNvPr>
            <p:cNvSpPr/>
            <p:nvPr/>
          </p:nvSpPr>
          <p:spPr>
            <a:xfrm>
              <a:off x="254208" y="3303475"/>
              <a:ext cx="2996206" cy="2996206"/>
            </a:xfrm>
            <a:prstGeom prst="ellipse">
              <a:avLst/>
            </a:prstGeom>
            <a:solidFill>
              <a:schemeClr val="accent4">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a:solidFill>
                    <a:srgbClr val="004577"/>
                  </a:solidFill>
                </a:rPr>
                <a:t>Ehrenamtliche, private      oder karitative Initiativen</a:t>
              </a:r>
            </a:p>
            <a:p>
              <a:pPr algn="ctr"/>
              <a:endParaRPr lang="de-DE" sz="1200">
                <a:solidFill>
                  <a:srgbClr val="004577"/>
                </a:solidFill>
              </a:endParaRPr>
            </a:p>
            <a:p>
              <a:pPr marL="171450" indent="-171450">
                <a:buFont typeface="Arial" panose="020B0604020202020204" pitchFamily="34" charset="0"/>
                <a:buChar char="•"/>
              </a:pPr>
              <a:r>
                <a:rPr lang="de-DE" sz="1200">
                  <a:solidFill>
                    <a:srgbClr val="004577"/>
                  </a:solidFill>
                </a:rPr>
                <a:t>Vereine &amp; Willkommens-initiativen (organisieren sich häufig über </a:t>
              </a:r>
              <a:r>
                <a:rPr lang="de-DE" sz="1200" err="1">
                  <a:solidFill>
                    <a:srgbClr val="004577"/>
                  </a:solidFill>
                </a:rPr>
                <a:t>Social</a:t>
              </a:r>
              <a:r>
                <a:rPr lang="de-DE" sz="1200">
                  <a:solidFill>
                    <a:srgbClr val="004577"/>
                  </a:solidFill>
                </a:rPr>
                <a:t> Media Kanäle)</a:t>
              </a:r>
            </a:p>
            <a:p>
              <a:endParaRPr lang="de-DE" sz="1200">
                <a:solidFill>
                  <a:srgbClr val="004577"/>
                </a:solidFill>
              </a:endParaRPr>
            </a:p>
            <a:p>
              <a:pPr marL="171450" indent="-171450">
                <a:buFont typeface="Arial" panose="020B0604020202020204" pitchFamily="34" charset="0"/>
                <a:buChar char="•"/>
              </a:pPr>
              <a:r>
                <a:rPr lang="de-DE" sz="1200">
                  <a:solidFill>
                    <a:srgbClr val="004577"/>
                  </a:solidFill>
                </a:rPr>
                <a:t>Flüchtlingsunterkünfte</a:t>
              </a:r>
            </a:p>
            <a:p>
              <a:endParaRPr lang="de-DE" sz="1200">
                <a:solidFill>
                  <a:srgbClr val="004577"/>
                </a:solidFill>
              </a:endParaRPr>
            </a:p>
            <a:p>
              <a:pPr marL="171450" indent="-171450">
                <a:buFont typeface="Arial" panose="020B0604020202020204" pitchFamily="34" charset="0"/>
                <a:buChar char="•"/>
              </a:pPr>
              <a:r>
                <a:rPr lang="de-DE" sz="1200">
                  <a:solidFill>
                    <a:srgbClr val="004577"/>
                  </a:solidFill>
                </a:rPr>
                <a:t>Caritas, Diakonie, AWO …</a:t>
              </a:r>
            </a:p>
          </p:txBody>
        </p:sp>
        <p:pic>
          <p:nvPicPr>
            <p:cNvPr id="12" name="Grafik 11">
              <a:extLst>
                <a:ext uri="{FF2B5EF4-FFF2-40B4-BE49-F238E27FC236}">
                  <a16:creationId xmlns:a16="http://schemas.microsoft.com/office/drawing/2014/main" id="{1B70583C-04BB-51BB-123A-A60FD3F458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4947" y="3098349"/>
              <a:ext cx="574728" cy="574728"/>
            </a:xfrm>
            <a:prstGeom prst="rect">
              <a:avLst/>
            </a:prstGeom>
          </p:spPr>
        </p:pic>
      </p:grpSp>
      <p:pic>
        <p:nvPicPr>
          <p:cNvPr id="16" name="Grafik 15">
            <a:extLst>
              <a:ext uri="{FF2B5EF4-FFF2-40B4-BE49-F238E27FC236}">
                <a16:creationId xmlns:a16="http://schemas.microsoft.com/office/drawing/2014/main" id="{8E678E99-348F-FD6C-7E2B-49F3B2BB6D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78490" y="183775"/>
            <a:ext cx="401076" cy="401076"/>
          </a:xfrm>
          <a:prstGeom prst="rect">
            <a:avLst/>
          </a:prstGeom>
        </p:spPr>
      </p:pic>
      <p:grpSp>
        <p:nvGrpSpPr>
          <p:cNvPr id="36" name="Gruppieren 35">
            <a:extLst>
              <a:ext uri="{FF2B5EF4-FFF2-40B4-BE49-F238E27FC236}">
                <a16:creationId xmlns:a16="http://schemas.microsoft.com/office/drawing/2014/main" id="{383F1FE7-7AA0-E59B-04DC-73D7A982387F}"/>
              </a:ext>
            </a:extLst>
          </p:cNvPr>
          <p:cNvGrpSpPr/>
          <p:nvPr/>
        </p:nvGrpSpPr>
        <p:grpSpPr>
          <a:xfrm>
            <a:off x="254208" y="910860"/>
            <a:ext cx="1906224" cy="2119211"/>
            <a:chOff x="254208" y="910860"/>
            <a:chExt cx="1906224" cy="2119211"/>
          </a:xfrm>
        </p:grpSpPr>
        <p:sp>
          <p:nvSpPr>
            <p:cNvPr id="8" name="Ellipse 7">
              <a:extLst>
                <a:ext uri="{FF2B5EF4-FFF2-40B4-BE49-F238E27FC236}">
                  <a16:creationId xmlns:a16="http://schemas.microsoft.com/office/drawing/2014/main" id="{6A656F36-AF20-25E1-945E-896DEE322543}"/>
                </a:ext>
              </a:extLst>
            </p:cNvPr>
            <p:cNvSpPr/>
            <p:nvPr/>
          </p:nvSpPr>
          <p:spPr>
            <a:xfrm>
              <a:off x="254208" y="1123847"/>
              <a:ext cx="1906224" cy="1906224"/>
            </a:xfrm>
            <a:prstGeom prst="ellipse">
              <a:avLst/>
            </a:prstGeom>
            <a:solidFill>
              <a:schemeClr val="accent4">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a:solidFill>
                    <a:srgbClr val="004577"/>
                  </a:solidFill>
                </a:rPr>
                <a:t>Eigene Belegschaft</a:t>
              </a:r>
            </a:p>
            <a:p>
              <a:endParaRPr lang="de-DE" sz="1200">
                <a:solidFill>
                  <a:srgbClr val="004577"/>
                </a:solidFill>
              </a:endParaRPr>
            </a:p>
            <a:p>
              <a:pPr marL="171450" indent="-171450">
                <a:buFont typeface="Arial" panose="020B0604020202020204" pitchFamily="34" charset="0"/>
                <a:buChar char="•"/>
              </a:pPr>
              <a:r>
                <a:rPr lang="de-DE" sz="1200">
                  <a:solidFill>
                    <a:srgbClr val="004577"/>
                  </a:solidFill>
                </a:rPr>
                <a:t>Netzwerke ihrer Mitarbeitenden nutzen</a:t>
              </a:r>
            </a:p>
          </p:txBody>
        </p:sp>
        <p:pic>
          <p:nvPicPr>
            <p:cNvPr id="22" name="Grafik 21">
              <a:extLst>
                <a:ext uri="{FF2B5EF4-FFF2-40B4-BE49-F238E27FC236}">
                  <a16:creationId xmlns:a16="http://schemas.microsoft.com/office/drawing/2014/main" id="{A42BB1C6-EE7A-9868-23AF-C5CFCED1E7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1196" y="910860"/>
              <a:ext cx="528289" cy="528289"/>
            </a:xfrm>
            <a:prstGeom prst="rect">
              <a:avLst/>
            </a:prstGeom>
          </p:spPr>
        </p:pic>
      </p:grpSp>
      <p:grpSp>
        <p:nvGrpSpPr>
          <p:cNvPr id="39" name="Gruppieren 38">
            <a:extLst>
              <a:ext uri="{FF2B5EF4-FFF2-40B4-BE49-F238E27FC236}">
                <a16:creationId xmlns:a16="http://schemas.microsoft.com/office/drawing/2014/main" id="{7D931F4D-EEE3-1641-D818-85334F930AD1}"/>
              </a:ext>
            </a:extLst>
          </p:cNvPr>
          <p:cNvGrpSpPr/>
          <p:nvPr/>
        </p:nvGrpSpPr>
        <p:grpSpPr>
          <a:xfrm>
            <a:off x="6679725" y="4058541"/>
            <a:ext cx="2026228" cy="2238665"/>
            <a:chOff x="6516092" y="4327483"/>
            <a:chExt cx="2026228" cy="2238665"/>
          </a:xfrm>
        </p:grpSpPr>
        <p:sp>
          <p:nvSpPr>
            <p:cNvPr id="2" name="Ellipse 1">
              <a:extLst>
                <a:ext uri="{FF2B5EF4-FFF2-40B4-BE49-F238E27FC236}">
                  <a16:creationId xmlns:a16="http://schemas.microsoft.com/office/drawing/2014/main" id="{D1D2FC4A-4281-2F00-2094-5CDF13665318}"/>
                </a:ext>
              </a:extLst>
            </p:cNvPr>
            <p:cNvSpPr/>
            <p:nvPr/>
          </p:nvSpPr>
          <p:spPr>
            <a:xfrm>
              <a:off x="6516092" y="4539920"/>
              <a:ext cx="2026228" cy="2026228"/>
            </a:xfrm>
            <a:prstGeom prst="ellipse">
              <a:avLst/>
            </a:prstGeom>
            <a:solidFill>
              <a:schemeClr val="accent4">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b="1">
                <a:solidFill>
                  <a:srgbClr val="004577"/>
                </a:solidFill>
              </a:endParaRPr>
            </a:p>
            <a:p>
              <a:pPr algn="ctr"/>
              <a:r>
                <a:rPr lang="de-DE" sz="1200" b="1">
                  <a:solidFill>
                    <a:srgbClr val="004577"/>
                  </a:solidFill>
                </a:rPr>
                <a:t>Schulen</a:t>
              </a:r>
            </a:p>
            <a:p>
              <a:pPr algn="ctr"/>
              <a:endParaRPr lang="de-DE" sz="1200">
                <a:solidFill>
                  <a:srgbClr val="004577"/>
                </a:solidFill>
              </a:endParaRPr>
            </a:p>
            <a:p>
              <a:pPr marL="171450" indent="-171450">
                <a:buFont typeface="Arial" panose="020B0604020202020204" pitchFamily="34" charset="0"/>
                <a:buChar char="•"/>
              </a:pPr>
              <a:r>
                <a:rPr lang="de-DE" sz="1200">
                  <a:solidFill>
                    <a:srgbClr val="004577"/>
                  </a:solidFill>
                </a:rPr>
                <a:t>Sprachkurse                        bei Trägern wie z. B. </a:t>
              </a:r>
              <a:r>
                <a:rPr lang="de-DE" sz="1200" err="1">
                  <a:solidFill>
                    <a:srgbClr val="004577"/>
                  </a:solidFill>
                </a:rPr>
                <a:t>vhs</a:t>
              </a:r>
              <a:endParaRPr lang="de-DE" sz="1200">
                <a:solidFill>
                  <a:srgbClr val="004577"/>
                </a:solidFill>
              </a:endParaRPr>
            </a:p>
            <a:p>
              <a:pPr marL="171450" indent="-171450">
                <a:buFont typeface="Arial" panose="020B0604020202020204" pitchFamily="34" charset="0"/>
                <a:buChar char="•"/>
              </a:pPr>
              <a:endParaRPr lang="de-DE" sz="1200">
                <a:solidFill>
                  <a:srgbClr val="004577"/>
                </a:solidFill>
              </a:endParaRPr>
            </a:p>
            <a:p>
              <a:pPr marL="171450" indent="-171450">
                <a:buFont typeface="Arial" panose="020B0604020202020204" pitchFamily="34" charset="0"/>
                <a:buChar char="•"/>
              </a:pPr>
              <a:r>
                <a:rPr lang="de-DE" sz="1200">
                  <a:solidFill>
                    <a:srgbClr val="004577"/>
                  </a:solidFill>
                </a:rPr>
                <a:t>Karriereformate an Schulen</a:t>
              </a:r>
            </a:p>
          </p:txBody>
        </p:sp>
        <p:pic>
          <p:nvPicPr>
            <p:cNvPr id="24" name="Grafik 23">
              <a:extLst>
                <a:ext uri="{FF2B5EF4-FFF2-40B4-BE49-F238E27FC236}">
                  <a16:creationId xmlns:a16="http://schemas.microsoft.com/office/drawing/2014/main" id="{E4A9514C-F2A1-1ED4-3F5A-2E3C9A0DB0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74766" y="4327483"/>
              <a:ext cx="515801" cy="515801"/>
            </a:xfrm>
            <a:prstGeom prst="rect">
              <a:avLst/>
            </a:prstGeom>
          </p:spPr>
        </p:pic>
      </p:grpSp>
      <p:grpSp>
        <p:nvGrpSpPr>
          <p:cNvPr id="33" name="Gruppieren 32">
            <a:extLst>
              <a:ext uri="{FF2B5EF4-FFF2-40B4-BE49-F238E27FC236}">
                <a16:creationId xmlns:a16="http://schemas.microsoft.com/office/drawing/2014/main" id="{B71CA9B4-E63E-BFAC-C63F-DE7E887C0153}"/>
              </a:ext>
            </a:extLst>
          </p:cNvPr>
          <p:cNvGrpSpPr/>
          <p:nvPr/>
        </p:nvGrpSpPr>
        <p:grpSpPr>
          <a:xfrm>
            <a:off x="3635665" y="3745814"/>
            <a:ext cx="2655493" cy="2836645"/>
            <a:chOff x="3529815" y="3729503"/>
            <a:chExt cx="2655493" cy="2836645"/>
          </a:xfrm>
        </p:grpSpPr>
        <p:sp>
          <p:nvSpPr>
            <p:cNvPr id="7" name="Ellipse 6">
              <a:extLst>
                <a:ext uri="{FF2B5EF4-FFF2-40B4-BE49-F238E27FC236}">
                  <a16:creationId xmlns:a16="http://schemas.microsoft.com/office/drawing/2014/main" id="{493B1616-4C2B-8315-6897-EFA822C87C85}"/>
                </a:ext>
              </a:extLst>
            </p:cNvPr>
            <p:cNvSpPr/>
            <p:nvPr/>
          </p:nvSpPr>
          <p:spPr>
            <a:xfrm>
              <a:off x="3529815" y="3910655"/>
              <a:ext cx="2655493" cy="2655493"/>
            </a:xfrm>
            <a:prstGeom prst="ellipse">
              <a:avLst/>
            </a:prstGeom>
            <a:solidFill>
              <a:schemeClr val="accent4">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b="1">
                <a:solidFill>
                  <a:srgbClr val="004577"/>
                </a:solidFill>
              </a:endParaRPr>
            </a:p>
            <a:p>
              <a:pPr algn="ctr"/>
              <a:r>
                <a:rPr lang="de-DE" sz="1200" b="1">
                  <a:solidFill>
                    <a:srgbClr val="004577"/>
                  </a:solidFill>
                </a:rPr>
                <a:t>Messen zur Berufsorientierung</a:t>
              </a:r>
            </a:p>
            <a:p>
              <a:endParaRPr lang="de-DE" sz="1200">
                <a:solidFill>
                  <a:srgbClr val="004577"/>
                </a:solidFill>
              </a:endParaRPr>
            </a:p>
            <a:p>
              <a:pPr marL="171450" indent="-171450">
                <a:buFont typeface="Arial" panose="020B0604020202020204" pitchFamily="34" charset="0"/>
                <a:buChar char="•"/>
              </a:pPr>
              <a:r>
                <a:rPr lang="de-DE" sz="1200">
                  <a:solidFill>
                    <a:srgbClr val="004577"/>
                  </a:solidFill>
                </a:rPr>
                <a:t>Sich als attraktiver Arbeitgeber präsentieren</a:t>
              </a:r>
            </a:p>
            <a:p>
              <a:pPr marL="171450" indent="-171450">
                <a:buFont typeface="Arial" panose="020B0604020202020204" pitchFamily="34" charset="0"/>
                <a:buChar char="•"/>
              </a:pPr>
              <a:endParaRPr lang="de-DE" sz="1200">
                <a:solidFill>
                  <a:srgbClr val="004577"/>
                </a:solidFill>
              </a:endParaRPr>
            </a:p>
            <a:p>
              <a:pPr marL="171450" indent="-171450">
                <a:buFont typeface="Arial" panose="020B0604020202020204" pitchFamily="34" charset="0"/>
                <a:buChar char="•"/>
              </a:pPr>
              <a:r>
                <a:rPr lang="de-DE" sz="1200">
                  <a:solidFill>
                    <a:srgbClr val="004577"/>
                  </a:solidFill>
                </a:rPr>
                <a:t>Mitarbeitende, die Fremdsprache sprechen mitnehmen</a:t>
              </a:r>
            </a:p>
          </p:txBody>
        </p:sp>
        <p:pic>
          <p:nvPicPr>
            <p:cNvPr id="28" name="Grafik 27">
              <a:extLst>
                <a:ext uri="{FF2B5EF4-FFF2-40B4-BE49-F238E27FC236}">
                  <a16:creationId xmlns:a16="http://schemas.microsoft.com/office/drawing/2014/main" id="{873A825E-DE0D-E00B-A239-115BBB4F691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97773" y="3729503"/>
              <a:ext cx="519576" cy="519576"/>
            </a:xfrm>
            <a:prstGeom prst="rect">
              <a:avLst/>
            </a:prstGeom>
          </p:spPr>
        </p:pic>
      </p:grpSp>
      <p:grpSp>
        <p:nvGrpSpPr>
          <p:cNvPr id="34" name="Gruppieren 33">
            <a:extLst>
              <a:ext uri="{FF2B5EF4-FFF2-40B4-BE49-F238E27FC236}">
                <a16:creationId xmlns:a16="http://schemas.microsoft.com/office/drawing/2014/main" id="{ABBD9B4C-A359-D1E7-754B-27A28308A11D}"/>
              </a:ext>
            </a:extLst>
          </p:cNvPr>
          <p:cNvGrpSpPr/>
          <p:nvPr/>
        </p:nvGrpSpPr>
        <p:grpSpPr>
          <a:xfrm>
            <a:off x="2480152" y="921195"/>
            <a:ext cx="2655493" cy="2824619"/>
            <a:chOff x="2404050" y="904884"/>
            <a:chExt cx="2655493" cy="2824619"/>
          </a:xfrm>
        </p:grpSpPr>
        <p:sp>
          <p:nvSpPr>
            <p:cNvPr id="6" name="Ellipse 5">
              <a:extLst>
                <a:ext uri="{FF2B5EF4-FFF2-40B4-BE49-F238E27FC236}">
                  <a16:creationId xmlns:a16="http://schemas.microsoft.com/office/drawing/2014/main" id="{E93EC204-9508-3321-113C-D792F9B7FA6B}"/>
                </a:ext>
              </a:extLst>
            </p:cNvPr>
            <p:cNvSpPr/>
            <p:nvPr/>
          </p:nvSpPr>
          <p:spPr>
            <a:xfrm>
              <a:off x="2404050" y="1074010"/>
              <a:ext cx="2655493" cy="2655493"/>
            </a:xfrm>
            <a:prstGeom prst="ellipse">
              <a:avLst/>
            </a:prstGeom>
            <a:solidFill>
              <a:srgbClr val="E2F4F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rgbClr val="004577"/>
                  </a:solidFill>
                </a:rPr>
                <a:t>Arbeitsagentur / Jobcenter</a:t>
              </a:r>
            </a:p>
            <a:p>
              <a:endParaRPr lang="de-DE" sz="1200" dirty="0">
                <a:solidFill>
                  <a:srgbClr val="004577"/>
                </a:solidFill>
              </a:endParaRPr>
            </a:p>
            <a:p>
              <a:pPr marL="171450" indent="-171450">
                <a:buFont typeface="Arial" panose="020B0604020202020204" pitchFamily="34" charset="0"/>
                <a:buChar char="•"/>
              </a:pPr>
              <a:r>
                <a:rPr lang="de-DE" sz="1200" dirty="0">
                  <a:solidFill>
                    <a:srgbClr val="004577"/>
                  </a:solidFill>
                </a:rPr>
                <a:t>Liefern berufliche Grundinformation einer Person</a:t>
              </a:r>
            </a:p>
            <a:p>
              <a:pPr marL="171450" indent="-171450">
                <a:buFont typeface="Arial" panose="020B0604020202020204" pitchFamily="34" charset="0"/>
                <a:buChar char="•"/>
              </a:pPr>
              <a:r>
                <a:rPr lang="de-DE" sz="1200" dirty="0">
                  <a:solidFill>
                    <a:srgbClr val="004577"/>
                  </a:solidFill>
                  <a:hlinkClick r:id="rId17"/>
                </a:rPr>
                <a:t>Arbeitgeber-Service</a:t>
              </a:r>
              <a:r>
                <a:rPr lang="de-DE" sz="1200" dirty="0">
                  <a:solidFill>
                    <a:srgbClr val="004577"/>
                  </a:solidFill>
                </a:rPr>
                <a:t> als Kontaktstelle für Unternehmen</a:t>
              </a:r>
            </a:p>
          </p:txBody>
        </p:sp>
        <p:pic>
          <p:nvPicPr>
            <p:cNvPr id="30" name="Grafik 29">
              <a:extLst>
                <a:ext uri="{FF2B5EF4-FFF2-40B4-BE49-F238E27FC236}">
                  <a16:creationId xmlns:a16="http://schemas.microsoft.com/office/drawing/2014/main" id="{9DF76205-528D-8EF8-99C5-3A1CC5E4D3E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17271" y="904884"/>
              <a:ext cx="429049" cy="429049"/>
            </a:xfrm>
            <a:prstGeom prst="rect">
              <a:avLst/>
            </a:prstGeom>
          </p:spPr>
        </p:pic>
      </p:grpSp>
      <p:grpSp>
        <p:nvGrpSpPr>
          <p:cNvPr id="40" name="Gruppieren 39">
            <a:extLst>
              <a:ext uri="{FF2B5EF4-FFF2-40B4-BE49-F238E27FC236}">
                <a16:creationId xmlns:a16="http://schemas.microsoft.com/office/drawing/2014/main" id="{90F664F8-190A-4F95-BB3F-0000D9D38C95}"/>
              </a:ext>
            </a:extLst>
          </p:cNvPr>
          <p:cNvGrpSpPr/>
          <p:nvPr/>
        </p:nvGrpSpPr>
        <p:grpSpPr>
          <a:xfrm>
            <a:off x="5484649" y="921195"/>
            <a:ext cx="2883019" cy="3089232"/>
            <a:chOff x="5332968" y="968792"/>
            <a:chExt cx="2883019" cy="3089232"/>
          </a:xfrm>
        </p:grpSpPr>
        <p:sp>
          <p:nvSpPr>
            <p:cNvPr id="3" name="Ellipse 2">
              <a:extLst>
                <a:ext uri="{FF2B5EF4-FFF2-40B4-BE49-F238E27FC236}">
                  <a16:creationId xmlns:a16="http://schemas.microsoft.com/office/drawing/2014/main" id="{EE350A71-ABD1-0830-13CF-EFE0124DA58E}"/>
                </a:ext>
              </a:extLst>
            </p:cNvPr>
            <p:cNvSpPr/>
            <p:nvPr/>
          </p:nvSpPr>
          <p:spPr>
            <a:xfrm>
              <a:off x="5332968" y="1175005"/>
              <a:ext cx="2883019" cy="2883019"/>
            </a:xfrm>
            <a:prstGeom prst="ellipse">
              <a:avLst/>
            </a:prstGeom>
            <a:solidFill>
              <a:srgbClr val="E2F4F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rgbClr val="004577"/>
                  </a:solidFill>
                </a:rPr>
                <a:t>Kammern &amp; Berufsverbände</a:t>
              </a:r>
            </a:p>
            <a:p>
              <a:pPr algn="ctr"/>
              <a:endParaRPr lang="de-DE" sz="1200" dirty="0">
                <a:solidFill>
                  <a:srgbClr val="004577"/>
                </a:solidFill>
              </a:endParaRPr>
            </a:p>
            <a:p>
              <a:pPr marL="171450" indent="-171450">
                <a:buFont typeface="Arial" panose="020B0604020202020204" pitchFamily="34" charset="0"/>
                <a:buChar char="•"/>
              </a:pPr>
              <a:r>
                <a:rPr lang="de-DE" sz="1200" dirty="0">
                  <a:solidFill>
                    <a:srgbClr val="004577"/>
                  </a:solidFill>
                </a:rPr>
                <a:t>Programme wie Flüchtlingskoordinatoren / Kümmerer vermitteln Geflüchtete in Ausbildung oder Anstellung</a:t>
              </a:r>
            </a:p>
            <a:p>
              <a:pPr marL="171450" indent="-171450">
                <a:buFont typeface="Arial" panose="020B0604020202020204" pitchFamily="34" charset="0"/>
                <a:buChar char="•"/>
              </a:pPr>
              <a:endParaRPr lang="de-DE" sz="1200" dirty="0">
                <a:solidFill>
                  <a:srgbClr val="004577"/>
                </a:solidFill>
                <a:highlight>
                  <a:srgbClr val="FFFF00"/>
                </a:highlight>
              </a:endParaRPr>
            </a:p>
            <a:p>
              <a:pPr marL="171450" indent="-171450">
                <a:buFont typeface="Arial" panose="020B0604020202020204" pitchFamily="34" charset="0"/>
                <a:buChar char="•"/>
              </a:pPr>
              <a:r>
                <a:rPr lang="de-DE" sz="1200" dirty="0">
                  <a:solidFill>
                    <a:srgbClr val="004577"/>
                  </a:solidFill>
                </a:rPr>
                <a:t>Bieten Lehrstellenbörsen mit Ausschreibung</a:t>
              </a:r>
            </a:p>
          </p:txBody>
        </p:sp>
        <p:pic>
          <p:nvPicPr>
            <p:cNvPr id="32" name="Grafik 31">
              <a:extLst>
                <a:ext uri="{FF2B5EF4-FFF2-40B4-BE49-F238E27FC236}">
                  <a16:creationId xmlns:a16="http://schemas.microsoft.com/office/drawing/2014/main" id="{3048D1C3-F14B-D490-ED15-B0E4D25E79D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528044" y="968792"/>
              <a:ext cx="468123" cy="468123"/>
            </a:xfrm>
            <a:prstGeom prst="rect">
              <a:avLst/>
            </a:prstGeom>
          </p:spPr>
        </p:pic>
      </p:grpSp>
      <p:grpSp>
        <p:nvGrpSpPr>
          <p:cNvPr id="38" name="Gruppieren 37">
            <a:extLst>
              <a:ext uri="{FF2B5EF4-FFF2-40B4-BE49-F238E27FC236}">
                <a16:creationId xmlns:a16="http://schemas.microsoft.com/office/drawing/2014/main" id="{1A4AABDF-2140-B49E-0FD9-327D2E13E4DF}"/>
              </a:ext>
            </a:extLst>
          </p:cNvPr>
          <p:cNvGrpSpPr/>
          <p:nvPr/>
        </p:nvGrpSpPr>
        <p:grpSpPr>
          <a:xfrm>
            <a:off x="9242966" y="3913203"/>
            <a:ext cx="2327192" cy="2475746"/>
            <a:chOff x="8758872" y="3644161"/>
            <a:chExt cx="2327192" cy="2475746"/>
          </a:xfrm>
        </p:grpSpPr>
        <p:sp>
          <p:nvSpPr>
            <p:cNvPr id="9" name="Ellipse 8">
              <a:extLst>
                <a:ext uri="{FF2B5EF4-FFF2-40B4-BE49-F238E27FC236}">
                  <a16:creationId xmlns:a16="http://schemas.microsoft.com/office/drawing/2014/main" id="{57CF63FA-84B0-144D-8F6F-A837A11535EC}"/>
                </a:ext>
              </a:extLst>
            </p:cNvPr>
            <p:cNvSpPr/>
            <p:nvPr/>
          </p:nvSpPr>
          <p:spPr>
            <a:xfrm>
              <a:off x="8758872" y="3792715"/>
              <a:ext cx="2327192" cy="2327192"/>
            </a:xfrm>
            <a:prstGeom prst="ellipse">
              <a:avLst/>
            </a:prstGeom>
            <a:solidFill>
              <a:schemeClr val="accent4">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defRPr/>
              </a:pPr>
              <a:r>
                <a:rPr lang="de-DE" sz="1200" b="1" dirty="0">
                  <a:solidFill>
                    <a:schemeClr val="accent1"/>
                  </a:solidFill>
                  <a:ea typeface="Calibri" panose="020F0502020204030204" pitchFamily="34" charset="0"/>
                  <a:cs typeface="Times New Roman" panose="02020603050405020304" pitchFamily="18" charset="0"/>
                </a:rPr>
                <a:t>Weitere Projekte</a:t>
              </a:r>
            </a:p>
            <a:p>
              <a:pPr>
                <a:lnSpc>
                  <a:spcPct val="107000"/>
                </a:lnSpc>
                <a:spcAft>
                  <a:spcPts val="0"/>
                </a:spcAft>
                <a:defRPr/>
              </a:pPr>
              <a:endParaRPr lang="de-DE" sz="1200" b="1" dirty="0">
                <a:solidFill>
                  <a:schemeClr val="accent1"/>
                </a:solidFill>
                <a:highlight>
                  <a:srgbClr val="FFFF00"/>
                </a:highlight>
                <a:ea typeface="Calibri" panose="020F0502020204030204" pitchFamily="34" charset="0"/>
                <a:cs typeface="Times New Roman" panose="02020603050405020304" pitchFamily="18" charset="0"/>
                <a:hlinkClick r:id="rId21"/>
              </a:endParaRPr>
            </a:p>
            <a:p>
              <a:pPr marL="171450" indent="-171450">
                <a:lnSpc>
                  <a:spcPct val="107000"/>
                </a:lnSpc>
                <a:spcAft>
                  <a:spcPts val="0"/>
                </a:spcAft>
                <a:buFont typeface="Arial" panose="020B0604020202020204" pitchFamily="34" charset="0"/>
                <a:buChar char="•"/>
                <a:defRPr/>
              </a:pPr>
              <a:r>
                <a:rPr lang="de-DE" sz="1200" dirty="0">
                  <a:solidFill>
                    <a:schemeClr val="tx1">
                      <a:lumMod val="75000"/>
                      <a:lumOff val="25000"/>
                    </a:schemeClr>
                  </a:solidFill>
                  <a:ea typeface="Calibri" panose="020F0502020204030204" pitchFamily="34" charset="0"/>
                  <a:cs typeface="Times New Roman" panose="02020603050405020304" pitchFamily="18" charset="0"/>
                  <a:hlinkClick r:id="rId22"/>
                </a:rPr>
                <a:t>Berufsorientierung für Flüchtlinge (</a:t>
              </a:r>
              <a:r>
                <a:rPr lang="de-DE" sz="1200" dirty="0" err="1">
                  <a:solidFill>
                    <a:schemeClr val="tx1">
                      <a:lumMod val="75000"/>
                      <a:lumOff val="25000"/>
                    </a:schemeClr>
                  </a:solidFill>
                  <a:ea typeface="Calibri" panose="020F0502020204030204" pitchFamily="34" charset="0"/>
                  <a:cs typeface="Times New Roman" panose="02020603050405020304" pitchFamily="18" charset="0"/>
                  <a:hlinkClick r:id="rId22"/>
                </a:rPr>
                <a:t>BOFplus</a:t>
              </a:r>
              <a:r>
                <a:rPr lang="de-DE" sz="1200" dirty="0">
                  <a:solidFill>
                    <a:schemeClr val="tx1">
                      <a:lumMod val="75000"/>
                      <a:lumOff val="25000"/>
                    </a:schemeClr>
                  </a:solidFill>
                  <a:ea typeface="Calibri" panose="020F0502020204030204" pitchFamily="34" charset="0"/>
                  <a:cs typeface="Times New Roman" panose="02020603050405020304" pitchFamily="18" charset="0"/>
                  <a:hlinkClick r:id="rId22"/>
                </a:rPr>
                <a:t>)</a:t>
              </a:r>
              <a:endParaRPr lang="de-DE" sz="1200" dirty="0">
                <a:solidFill>
                  <a:schemeClr val="tx1">
                    <a:lumMod val="75000"/>
                    <a:lumOff val="25000"/>
                  </a:schemeClr>
                </a:solidFill>
                <a:ea typeface="Calibri" panose="020F0502020204030204" pitchFamily="34" charset="0"/>
                <a:cs typeface="Times New Roman" panose="02020603050405020304" pitchFamily="18" charset="0"/>
              </a:endParaRPr>
            </a:p>
            <a:p>
              <a:pPr marL="171450" indent="-171450">
                <a:lnSpc>
                  <a:spcPct val="107000"/>
                </a:lnSpc>
                <a:spcAft>
                  <a:spcPts val="0"/>
                </a:spcAft>
                <a:buFont typeface="Arial" panose="020B0604020202020204" pitchFamily="34" charset="0"/>
                <a:buChar char="•"/>
                <a:defRPr/>
              </a:pPr>
              <a:endParaRPr lang="de-DE" sz="1200" dirty="0">
                <a:solidFill>
                  <a:schemeClr val="tx1">
                    <a:lumMod val="75000"/>
                    <a:lumOff val="25000"/>
                  </a:schemeClr>
                </a:solidFill>
                <a:ea typeface="Calibri" panose="020F0502020204030204" pitchFamily="34" charset="0"/>
                <a:cs typeface="Times New Roman" panose="02020603050405020304" pitchFamily="18" charset="0"/>
                <a:hlinkClick r:id="rId23"/>
              </a:endParaRPr>
            </a:p>
            <a:p>
              <a:pPr marL="171450" indent="-171450">
                <a:lnSpc>
                  <a:spcPct val="107000"/>
                </a:lnSpc>
                <a:spcAft>
                  <a:spcPts val="0"/>
                </a:spcAft>
                <a:buFont typeface="Arial" panose="020B0604020202020204" pitchFamily="34" charset="0"/>
                <a:buChar char="•"/>
                <a:defRPr/>
              </a:pPr>
              <a:r>
                <a:rPr lang="de-DE" sz="1200" dirty="0" err="1">
                  <a:solidFill>
                    <a:schemeClr val="tx1">
                      <a:lumMod val="75000"/>
                      <a:lumOff val="25000"/>
                    </a:schemeClr>
                  </a:solidFill>
                  <a:ea typeface="Calibri" panose="020F0502020204030204" pitchFamily="34" charset="0"/>
                  <a:cs typeface="Times New Roman" panose="02020603050405020304" pitchFamily="18" charset="0"/>
                  <a:hlinkClick r:id="rId23"/>
                </a:rPr>
                <a:t>Joblinge</a:t>
              </a:r>
              <a:r>
                <a:rPr lang="de-DE" sz="1200" dirty="0">
                  <a:solidFill>
                    <a:schemeClr val="tx1">
                      <a:lumMod val="75000"/>
                      <a:lumOff val="25000"/>
                    </a:schemeClr>
                  </a:solidFill>
                  <a:ea typeface="Calibri" panose="020F0502020204030204" pitchFamily="34" charset="0"/>
                  <a:cs typeface="Times New Roman" panose="02020603050405020304" pitchFamily="18" charset="0"/>
                  <a:hlinkClick r:id="rId23"/>
                </a:rPr>
                <a:t> Kompass</a:t>
              </a:r>
              <a:endParaRPr lang="de-DE" sz="1200" dirty="0">
                <a:solidFill>
                  <a:schemeClr val="tx1">
                    <a:lumMod val="75000"/>
                    <a:lumOff val="25000"/>
                  </a:schemeClr>
                </a:solidFill>
                <a:ea typeface="Calibri" panose="020F0502020204030204" pitchFamily="34" charset="0"/>
                <a:cs typeface="Times New Roman" panose="02020603050405020304" pitchFamily="18" charset="0"/>
              </a:endParaRPr>
            </a:p>
            <a:p>
              <a:pPr marL="171450" indent="-171450">
                <a:lnSpc>
                  <a:spcPct val="107000"/>
                </a:lnSpc>
                <a:spcAft>
                  <a:spcPts val="0"/>
                </a:spcAft>
                <a:buFont typeface="Arial" panose="020B0604020202020204" pitchFamily="34" charset="0"/>
                <a:buChar char="•"/>
                <a:defRPr/>
              </a:pPr>
              <a:endParaRPr lang="de-DE" sz="1200" dirty="0">
                <a:solidFill>
                  <a:schemeClr val="tx1">
                    <a:lumMod val="75000"/>
                    <a:lumOff val="25000"/>
                  </a:schemeClr>
                </a:solidFill>
                <a:ea typeface="Calibri" panose="020F0502020204030204" pitchFamily="34" charset="0"/>
                <a:cs typeface="Times New Roman" panose="02020603050405020304" pitchFamily="18" charset="0"/>
              </a:endParaRPr>
            </a:p>
            <a:p>
              <a:pPr marL="171450" indent="-171450">
                <a:lnSpc>
                  <a:spcPct val="107000"/>
                </a:lnSpc>
                <a:spcAft>
                  <a:spcPts val="0"/>
                </a:spcAft>
                <a:buFont typeface="Arial" panose="020B0604020202020204" pitchFamily="34" charset="0"/>
                <a:buChar char="•"/>
                <a:defRPr/>
              </a:pPr>
              <a:r>
                <a:rPr lang="de-DE" sz="1200" dirty="0">
                  <a:solidFill>
                    <a:schemeClr val="tx1">
                      <a:lumMod val="75000"/>
                      <a:lumOff val="25000"/>
                    </a:schemeClr>
                  </a:solidFill>
                  <a:ea typeface="Calibri" panose="020F0502020204030204" pitchFamily="34" charset="0"/>
                  <a:cs typeface="Times New Roman" panose="02020603050405020304" pitchFamily="18" charset="0"/>
                  <a:hlinkClick r:id="rId24"/>
                </a:rPr>
                <a:t>IQ Netzwerke</a:t>
              </a:r>
              <a:endParaRPr lang="de-DE" sz="1200" dirty="0">
                <a:solidFill>
                  <a:schemeClr val="tx1">
                    <a:lumMod val="75000"/>
                    <a:lumOff val="25000"/>
                  </a:schemeClr>
                </a:solidFill>
                <a:ea typeface="Calibri" panose="020F0502020204030204" pitchFamily="34" charset="0"/>
                <a:cs typeface="Times New Roman" panose="02020603050405020304" pitchFamily="18" charset="0"/>
              </a:endParaRPr>
            </a:p>
          </p:txBody>
        </p:sp>
        <p:pic>
          <p:nvPicPr>
            <p:cNvPr id="37" name="Grafik 36">
              <a:extLst>
                <a:ext uri="{FF2B5EF4-FFF2-40B4-BE49-F238E27FC236}">
                  <a16:creationId xmlns:a16="http://schemas.microsoft.com/office/drawing/2014/main" id="{A0DE3695-217A-C4A9-6B31-6061F046E95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739539" y="3644161"/>
              <a:ext cx="294145" cy="294145"/>
            </a:xfrm>
            <a:prstGeom prst="rect">
              <a:avLst/>
            </a:prstGeom>
          </p:spPr>
        </p:pic>
      </p:grpSp>
      <p:sp>
        <p:nvSpPr>
          <p:cNvPr id="11" name="Foliennummernplatzhalter 7">
            <a:extLst>
              <a:ext uri="{FF2B5EF4-FFF2-40B4-BE49-F238E27FC236}">
                <a16:creationId xmlns:a16="http://schemas.microsoft.com/office/drawing/2014/main" id="{E0AB56EA-F1BF-DF70-F9C0-780ACB94F621}"/>
              </a:ext>
            </a:extLst>
          </p:cNvPr>
          <p:cNvSpPr txBox="1">
            <a:spLocks/>
          </p:cNvSpPr>
          <p:nvPr/>
        </p:nvSpPr>
        <p:spPr>
          <a:xfrm>
            <a:off x="869950" y="6303963"/>
            <a:ext cx="973138" cy="252412"/>
          </a:xfrm>
          <a:prstGeom prst="rect">
            <a:avLst/>
          </a:prstGeom>
        </p:spPr>
        <p:txBody>
          <a:bodyPr vert="horz" wrap="square" lIns="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FAEBCBB-E7FC-4409-8BE1-A99B1D5814D0}" type="slidenum">
              <a:rPr lang="en-US" altLang="de-DE" smtClean="0"/>
              <a:pPr>
                <a:defRPr/>
              </a:pPr>
              <a:t>1</a:t>
            </a:fld>
            <a:endParaRPr lang="en-US" altLang="de-DE"/>
          </a:p>
        </p:txBody>
      </p:sp>
    </p:spTree>
    <p:extLst>
      <p:ext uri="{BB962C8B-B14F-4D97-AF65-F5344CB8AC3E}">
        <p14:creationId xmlns:p14="http://schemas.microsoft.com/office/powerpoint/2010/main" val="71840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Foliennummernplatzhalter 5">
            <a:extLst>
              <a:ext uri="{FF2B5EF4-FFF2-40B4-BE49-F238E27FC236}">
                <a16:creationId xmlns:a16="http://schemas.microsoft.com/office/drawing/2014/main" id="{BCAFF210-4A44-418A-88ED-5897C9A3FC72}"/>
              </a:ext>
            </a:extLst>
          </p:cNvPr>
          <p:cNvSpPr>
            <a:spLocks noGrp="1"/>
          </p:cNvSpPr>
          <p:nvPr>
            <p:ph type="sldNum" sz="quarter" idx="19"/>
          </p:nvPr>
        </p:nvSpPr>
        <p:spPr bwMode="auto">
          <a:xfrm>
            <a:off x="869950" y="6303963"/>
            <a:ext cx="973138" cy="252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nSpc>
                <a:spcPct val="100000"/>
              </a:lnSpc>
              <a:spcBef>
                <a:spcPct val="0"/>
              </a:spcBef>
              <a:buFontTx/>
              <a:buNone/>
              <a:defRPr/>
            </a:pPr>
            <a:fld id="{FFAEBCBB-E7FC-4409-8BE1-A99B1D5814D0}" type="slidenum">
              <a:rPr lang="en-US" altLang="de-DE" smtClean="0"/>
              <a:pPr>
                <a:lnSpc>
                  <a:spcPct val="100000"/>
                </a:lnSpc>
                <a:spcBef>
                  <a:spcPct val="0"/>
                </a:spcBef>
                <a:buFontTx/>
                <a:buNone/>
                <a:defRPr/>
              </a:pPr>
              <a:t>10</a:t>
            </a:fld>
            <a:endParaRPr lang="en-US" altLang="de-DE"/>
          </a:p>
        </p:txBody>
      </p:sp>
      <p:sp>
        <p:nvSpPr>
          <p:cNvPr id="21" name="Titel 1">
            <a:extLst>
              <a:ext uri="{FF2B5EF4-FFF2-40B4-BE49-F238E27FC236}">
                <a16:creationId xmlns:a16="http://schemas.microsoft.com/office/drawing/2014/main" id="{D1A61F36-1435-4717-B1E2-ACE1B34B66A3}"/>
              </a:ext>
            </a:extLst>
          </p:cNvPr>
          <p:cNvSpPr>
            <a:spLocks noGrp="1"/>
          </p:cNvSpPr>
          <p:nvPr>
            <p:ph type="ctrTitle"/>
          </p:nvPr>
        </p:nvSpPr>
        <p:spPr>
          <a:xfrm>
            <a:off x="3179763" y="282575"/>
            <a:ext cx="8785225" cy="1259748"/>
          </a:xfrm>
        </p:spPr>
        <p:txBody>
          <a:bodyPr/>
          <a:lstStyle/>
          <a:p>
            <a:pPr>
              <a:defRPr/>
            </a:pPr>
            <a:r>
              <a:rPr lang="de-DE" altLang="de-DE" dirty="0">
                <a:solidFill>
                  <a:schemeClr val="bg1"/>
                </a:solidFill>
                <a:highlight>
                  <a:srgbClr val="004577"/>
                </a:highlight>
              </a:rPr>
              <a:t>Zusätzliche Tipps: </a:t>
            </a:r>
            <a:br>
              <a:rPr lang="de-DE" altLang="de-DE" dirty="0">
                <a:solidFill>
                  <a:schemeClr val="bg1"/>
                </a:solidFill>
                <a:highlight>
                  <a:srgbClr val="004577"/>
                </a:highlight>
              </a:rPr>
            </a:br>
            <a:endParaRPr lang="de-DE" altLang="de-DE" dirty="0">
              <a:solidFill>
                <a:schemeClr val="bg1"/>
              </a:solidFill>
              <a:highlight>
                <a:srgbClr val="004577"/>
              </a:highlight>
            </a:endParaRPr>
          </a:p>
        </p:txBody>
      </p:sp>
      <p:sp>
        <p:nvSpPr>
          <p:cNvPr id="17" name="Rechteck 16">
            <a:extLst>
              <a:ext uri="{FF2B5EF4-FFF2-40B4-BE49-F238E27FC236}">
                <a16:creationId xmlns:a16="http://schemas.microsoft.com/office/drawing/2014/main" id="{690D7DF1-C7E8-443E-8849-5486DEE7346D}"/>
              </a:ext>
            </a:extLst>
          </p:cNvPr>
          <p:cNvSpPr/>
          <p:nvPr/>
        </p:nvSpPr>
        <p:spPr>
          <a:xfrm>
            <a:off x="3179762" y="1250156"/>
            <a:ext cx="8785225" cy="5122069"/>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285750" indent="-285750">
              <a:spcAft>
                <a:spcPts val="600"/>
              </a:spcAft>
              <a:buFont typeface="Arial" panose="020B0604020202020204" pitchFamily="34" charset="0"/>
              <a:buChar char="•"/>
            </a:pPr>
            <a:r>
              <a:rPr lang="de-DE" dirty="0">
                <a:solidFill>
                  <a:schemeClr val="accent1"/>
                </a:solidFill>
              </a:rPr>
              <a:t>Stelle nicht komplizierter erklären, als notwendig</a:t>
            </a:r>
          </a:p>
          <a:p>
            <a:pPr marL="285750" indent="-285750">
              <a:spcAft>
                <a:spcPts val="600"/>
              </a:spcAft>
              <a:buFont typeface="Arial" panose="020B0604020202020204" pitchFamily="34" charset="0"/>
              <a:buChar char="•"/>
            </a:pPr>
            <a:r>
              <a:rPr lang="de-DE" dirty="0">
                <a:solidFill>
                  <a:schemeClr val="accent1"/>
                </a:solidFill>
              </a:rPr>
              <a:t>Die Stelle „öffnen“ durch Beschreibung der erforderlichen Fähigkeiten und Tätigkeiten und nicht „Ausbildung als Bürokaufmann“ / „Abgeschlossenes Studium in BWL“</a:t>
            </a:r>
          </a:p>
          <a:p>
            <a:pPr marL="285750" indent="-285750">
              <a:spcAft>
                <a:spcPts val="600"/>
              </a:spcAft>
              <a:buFont typeface="Arial" panose="020B0604020202020204" pitchFamily="34" charset="0"/>
              <a:buChar char="•"/>
            </a:pPr>
            <a:r>
              <a:rPr lang="de-DE" dirty="0">
                <a:solidFill>
                  <a:schemeClr val="accent1"/>
                </a:solidFill>
              </a:rPr>
              <a:t>Denglisch vermeiden („Change-Management-</a:t>
            </a:r>
            <a:r>
              <a:rPr lang="de-DE" dirty="0" err="1">
                <a:solidFill>
                  <a:schemeClr val="accent1"/>
                </a:solidFill>
              </a:rPr>
              <a:t>Process</a:t>
            </a:r>
            <a:r>
              <a:rPr lang="de-DE" dirty="0">
                <a:solidFill>
                  <a:schemeClr val="accent1"/>
                </a:solidFill>
              </a:rPr>
              <a:t>“)</a:t>
            </a:r>
          </a:p>
          <a:p>
            <a:pPr marL="285750" indent="-285750">
              <a:spcAft>
                <a:spcPts val="600"/>
              </a:spcAft>
              <a:buFont typeface="Arial" panose="020B0604020202020204" pitchFamily="34" charset="0"/>
              <a:buChar char="•"/>
            </a:pPr>
            <a:r>
              <a:rPr lang="de-DE" dirty="0">
                <a:solidFill>
                  <a:schemeClr val="accent1"/>
                </a:solidFill>
              </a:rPr>
              <a:t>Auf Lebenslauf beschränken (kein Bewerbungsschreiben) </a:t>
            </a:r>
          </a:p>
          <a:p>
            <a:pPr marL="285750" indent="-285750">
              <a:spcAft>
                <a:spcPts val="600"/>
              </a:spcAft>
              <a:buFont typeface="Arial" panose="020B0604020202020204" pitchFamily="34" charset="0"/>
              <a:buChar char="•"/>
            </a:pPr>
            <a:r>
              <a:rPr lang="de-DE" dirty="0">
                <a:solidFill>
                  <a:schemeClr val="accent1"/>
                </a:solidFill>
              </a:rPr>
              <a:t>z.B.: auf Webseite schreiben "wir fördern Sprachunterricht" </a:t>
            </a:r>
          </a:p>
          <a:p>
            <a:pPr marL="285750" indent="-285750">
              <a:spcAft>
                <a:spcPts val="600"/>
              </a:spcAft>
              <a:buFont typeface="Arial" panose="020B0604020202020204" pitchFamily="34" charset="0"/>
              <a:buChar char="•"/>
            </a:pPr>
            <a:r>
              <a:rPr lang="de-DE" dirty="0">
                <a:solidFill>
                  <a:schemeClr val="accent1"/>
                </a:solidFill>
              </a:rPr>
              <a:t>Jobmessen, Job-Speed-Dating </a:t>
            </a:r>
          </a:p>
          <a:p>
            <a:pPr marL="285750" indent="-285750">
              <a:spcAft>
                <a:spcPts val="600"/>
              </a:spcAft>
              <a:buFont typeface="Arial" panose="020B0604020202020204" pitchFamily="34" charset="0"/>
              <a:buChar char="•"/>
            </a:pPr>
            <a:r>
              <a:rPr lang="de-DE" dirty="0">
                <a:solidFill>
                  <a:schemeClr val="accent1"/>
                </a:solidFill>
              </a:rPr>
              <a:t>Praktika und Probearbeiten</a:t>
            </a:r>
          </a:p>
          <a:p>
            <a:pPr marL="285750" indent="-285750">
              <a:spcAft>
                <a:spcPts val="600"/>
              </a:spcAft>
              <a:buFont typeface="Arial" panose="020B0604020202020204" pitchFamily="34" charset="0"/>
              <a:buChar char="•"/>
            </a:pPr>
            <a:r>
              <a:rPr lang="de-DE" dirty="0">
                <a:solidFill>
                  <a:schemeClr val="accent1"/>
                </a:solidFill>
              </a:rPr>
              <a:t>Evtl. zusätzliche Karriereseite für Geflüchtete einrichten, die übersetzt wird. Die Frage nach dem </a:t>
            </a:r>
            <a:r>
              <a:rPr lang="de-DE" b="1" dirty="0">
                <a:solidFill>
                  <a:srgbClr val="004577"/>
                </a:solidFill>
              </a:rPr>
              <a:t>Gehalt</a:t>
            </a:r>
          </a:p>
          <a:p>
            <a:pPr marL="742950" lvl="1" indent="-285750">
              <a:spcAft>
                <a:spcPts val="600"/>
              </a:spcAft>
              <a:buFont typeface="Arial" panose="020B0604020202020204" pitchFamily="34" charset="0"/>
              <a:buChar char="•"/>
            </a:pPr>
            <a:r>
              <a:rPr lang="de-DE" dirty="0">
                <a:solidFill>
                  <a:srgbClr val="004577"/>
                </a:solidFill>
              </a:rPr>
              <a:t>Für Einsteiger schwer einzuschätzen, daher Stress „Was gebe ich an?“ und „Werde ich unfair behandelt?“ - vermeiden dann ggfs. diese Stelle</a:t>
            </a:r>
          </a:p>
          <a:p>
            <a:pPr marL="742950" lvl="1" indent="-285750">
              <a:spcAft>
                <a:spcPts val="600"/>
              </a:spcAft>
              <a:buFont typeface="Arial" panose="020B0604020202020204" pitchFamily="34" charset="0"/>
              <a:buChar char="•"/>
            </a:pPr>
            <a:r>
              <a:rPr lang="de-DE" dirty="0">
                <a:solidFill>
                  <a:srgbClr val="004577"/>
                </a:solidFill>
              </a:rPr>
              <a:t>Ideal wie in Österreich „Mindestgehalt XX.XXX €“ „Gehalt ja nach Qualifikation und Berufserfahrung zwischen XX und XX€“</a:t>
            </a:r>
          </a:p>
          <a:p>
            <a:pPr lvl="1">
              <a:spcAft>
                <a:spcPts val="600"/>
              </a:spcAft>
            </a:pPr>
            <a:endParaRPr lang="de-DE" b="1" dirty="0">
              <a:solidFill>
                <a:srgbClr val="004577"/>
              </a:solidFill>
            </a:endParaRPr>
          </a:p>
          <a:p>
            <a:pPr marL="285750" indent="-285750">
              <a:spcAft>
                <a:spcPts val="600"/>
              </a:spcAft>
              <a:buFont typeface="Arial" panose="020B0604020202020204" pitchFamily="34" charset="0"/>
              <a:buChar char="•"/>
            </a:pPr>
            <a:endParaRPr lang="de-DE" dirty="0">
              <a:solidFill>
                <a:schemeClr val="accent1"/>
              </a:solidFill>
            </a:endParaRPr>
          </a:p>
          <a:p>
            <a:pPr marL="285750" indent="-285750">
              <a:spcAft>
                <a:spcPts val="600"/>
              </a:spcAft>
              <a:buFont typeface="Arial" panose="020B0604020202020204" pitchFamily="34" charset="0"/>
              <a:buChar char="•"/>
            </a:pPr>
            <a:endParaRPr lang="de-DE" dirty="0">
              <a:solidFill>
                <a:schemeClr val="accent1"/>
              </a:solidFill>
            </a:endParaRPr>
          </a:p>
          <a:p>
            <a:pPr marL="285750" indent="-285750">
              <a:spcAft>
                <a:spcPts val="600"/>
              </a:spcAft>
              <a:buFont typeface="Arial" panose="020B0604020202020204" pitchFamily="34" charset="0"/>
              <a:buChar char="•"/>
            </a:pPr>
            <a:endParaRPr lang="de-DE" dirty="0">
              <a:solidFill>
                <a:schemeClr val="accent1"/>
              </a:solidFill>
            </a:endParaRPr>
          </a:p>
        </p:txBody>
      </p:sp>
      <p:grpSp>
        <p:nvGrpSpPr>
          <p:cNvPr id="9" name="Gruppieren 8">
            <a:extLst>
              <a:ext uri="{FF2B5EF4-FFF2-40B4-BE49-F238E27FC236}">
                <a16:creationId xmlns:a16="http://schemas.microsoft.com/office/drawing/2014/main" id="{A687ADCC-14FE-457E-A4D3-B3FBC61DA421}"/>
              </a:ext>
            </a:extLst>
          </p:cNvPr>
          <p:cNvGrpSpPr/>
          <p:nvPr/>
        </p:nvGrpSpPr>
        <p:grpSpPr>
          <a:xfrm>
            <a:off x="1701256" y="2194833"/>
            <a:ext cx="1251494" cy="1251494"/>
            <a:chOff x="1701256" y="1628775"/>
            <a:chExt cx="1251494" cy="1251494"/>
          </a:xfrm>
        </p:grpSpPr>
        <p:sp>
          <p:nvSpPr>
            <p:cNvPr id="10" name="Ellipse 9">
              <a:extLst>
                <a:ext uri="{FF2B5EF4-FFF2-40B4-BE49-F238E27FC236}">
                  <a16:creationId xmlns:a16="http://schemas.microsoft.com/office/drawing/2014/main" id="{80252795-D158-456E-A7F1-F8C5ECCACD4E}"/>
                </a:ext>
              </a:extLst>
            </p:cNvPr>
            <p:cNvSpPr/>
            <p:nvPr/>
          </p:nvSpPr>
          <p:spPr>
            <a:xfrm>
              <a:off x="1701256" y="1628775"/>
              <a:ext cx="1251494" cy="125149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3" descr="Fernglas mit einfarbiger Füllung">
              <a:extLst>
                <a:ext uri="{FF2B5EF4-FFF2-40B4-BE49-F238E27FC236}">
                  <a16:creationId xmlns:a16="http://schemas.microsoft.com/office/drawing/2014/main" id="{2AE8DAAA-8A64-42C9-B225-75C65D2A80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34779">
              <a:off x="1831027" y="1738667"/>
              <a:ext cx="1007860" cy="1007860"/>
            </a:xfrm>
            <a:prstGeom prst="rect">
              <a:avLst/>
            </a:prstGeom>
          </p:spPr>
        </p:pic>
      </p:grpSp>
    </p:spTree>
    <p:extLst>
      <p:ext uri="{BB962C8B-B14F-4D97-AF65-F5344CB8AC3E}">
        <p14:creationId xmlns:p14="http://schemas.microsoft.com/office/powerpoint/2010/main" val="194170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6EBAD88B-786D-AEB2-241D-2632725DA2FD}"/>
              </a:ext>
            </a:extLst>
          </p:cNvPr>
          <p:cNvSpPr/>
          <p:nvPr/>
        </p:nvSpPr>
        <p:spPr>
          <a:xfrm>
            <a:off x="2124716" y="1262017"/>
            <a:ext cx="1730829" cy="1730829"/>
          </a:xfrm>
          <a:prstGeom prst="ellipse">
            <a:avLst/>
          </a:prstGeom>
          <a:solidFill>
            <a:srgbClr val="E7EAE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0"/>
              </a:spcAft>
              <a:defRPr/>
            </a:pPr>
            <a:r>
              <a:rPr lang="de-DE" sz="2000" err="1">
                <a:solidFill>
                  <a:srgbClr val="004577"/>
                </a:solidFill>
                <a:latin typeface="Calibri"/>
              </a:rPr>
              <a:t>Kompe-tenzen</a:t>
            </a:r>
            <a:r>
              <a:rPr lang="de-DE" sz="2000">
                <a:solidFill>
                  <a:srgbClr val="004577"/>
                </a:solidFill>
                <a:latin typeface="Calibri"/>
              </a:rPr>
              <a:t> testen</a:t>
            </a:r>
          </a:p>
        </p:txBody>
      </p:sp>
      <p:sp>
        <p:nvSpPr>
          <p:cNvPr id="5" name="Rechteck 4">
            <a:extLst>
              <a:ext uri="{FF2B5EF4-FFF2-40B4-BE49-F238E27FC236}">
                <a16:creationId xmlns:a16="http://schemas.microsoft.com/office/drawing/2014/main" id="{A71CF721-4305-3B76-2617-1902F525B3D9}"/>
              </a:ext>
            </a:extLst>
          </p:cNvPr>
          <p:cNvSpPr/>
          <p:nvPr/>
        </p:nvSpPr>
        <p:spPr>
          <a:xfrm>
            <a:off x="3916136" y="568298"/>
            <a:ext cx="6457950" cy="58325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400" b="1">
              <a:solidFill>
                <a:srgbClr val="EC646B"/>
              </a:solidFill>
            </a:endParaRPr>
          </a:p>
        </p:txBody>
      </p:sp>
      <p:sp>
        <p:nvSpPr>
          <p:cNvPr id="6" name="Rechteck: abgerundete Ecken 5">
            <a:extLst>
              <a:ext uri="{FF2B5EF4-FFF2-40B4-BE49-F238E27FC236}">
                <a16:creationId xmlns:a16="http://schemas.microsoft.com/office/drawing/2014/main" id="{F4F5E5ED-5F24-4DF4-019F-C0FF1E19A485}"/>
              </a:ext>
            </a:extLst>
          </p:cNvPr>
          <p:cNvSpPr/>
          <p:nvPr/>
        </p:nvSpPr>
        <p:spPr>
          <a:xfrm>
            <a:off x="4492366" y="4454361"/>
            <a:ext cx="1603634" cy="875314"/>
          </a:xfrm>
          <a:prstGeom prst="roundRect">
            <a:avLst/>
          </a:prstGeom>
          <a:solidFill>
            <a:schemeClr val="bg1"/>
          </a:solidFill>
          <a:ln>
            <a:solidFill>
              <a:srgbClr val="004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rgbClr val="004577"/>
                </a:solidFill>
              </a:rPr>
              <a:t>Kennenlern-gespräch</a:t>
            </a:r>
          </a:p>
        </p:txBody>
      </p:sp>
      <p:cxnSp>
        <p:nvCxnSpPr>
          <p:cNvPr id="11" name="Gerade Verbindung mit Pfeil 10">
            <a:extLst>
              <a:ext uri="{FF2B5EF4-FFF2-40B4-BE49-F238E27FC236}">
                <a16:creationId xmlns:a16="http://schemas.microsoft.com/office/drawing/2014/main" id="{E038CD52-1408-DC0D-0AAC-99B54F9AE5FC}"/>
              </a:ext>
            </a:extLst>
          </p:cNvPr>
          <p:cNvCxnSpPr>
            <a:cxnSpLocks/>
          </p:cNvCxnSpPr>
          <p:nvPr/>
        </p:nvCxnSpPr>
        <p:spPr>
          <a:xfrm>
            <a:off x="3916136" y="6400800"/>
            <a:ext cx="6637564" cy="0"/>
          </a:xfrm>
          <a:prstGeom prst="straightConnector1">
            <a:avLst/>
          </a:prstGeom>
          <a:ln w="28575">
            <a:solidFill>
              <a:srgbClr val="00457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88FEC503-CF74-CB86-AD3F-D5ACE686F4D6}"/>
              </a:ext>
            </a:extLst>
          </p:cNvPr>
          <p:cNvCxnSpPr>
            <a:cxnSpLocks/>
          </p:cNvCxnSpPr>
          <p:nvPr/>
        </p:nvCxnSpPr>
        <p:spPr>
          <a:xfrm flipV="1">
            <a:off x="3916136" y="412930"/>
            <a:ext cx="0" cy="5987870"/>
          </a:xfrm>
          <a:prstGeom prst="straightConnector1">
            <a:avLst/>
          </a:prstGeom>
          <a:ln w="28575">
            <a:solidFill>
              <a:srgbClr val="00457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FC7125A1-DF8B-8E6B-8BA1-4E703FBA7794}"/>
              </a:ext>
            </a:extLst>
          </p:cNvPr>
          <p:cNvSpPr txBox="1"/>
          <p:nvPr/>
        </p:nvSpPr>
        <p:spPr>
          <a:xfrm>
            <a:off x="6629743" y="6430168"/>
            <a:ext cx="1360372" cy="338554"/>
          </a:xfrm>
          <a:prstGeom prst="rect">
            <a:avLst/>
          </a:prstGeom>
          <a:noFill/>
        </p:spPr>
        <p:txBody>
          <a:bodyPr wrap="none" rtlCol="0">
            <a:spAutoFit/>
          </a:bodyPr>
          <a:lstStyle/>
          <a:p>
            <a:pPr>
              <a:spcAft>
                <a:spcPts val="600"/>
              </a:spcAft>
              <a:buClr>
                <a:srgbClr val="FF9100"/>
              </a:buClr>
            </a:pPr>
            <a:r>
              <a:rPr lang="de-DE" sz="1600" spc="100">
                <a:solidFill>
                  <a:srgbClr val="004577"/>
                </a:solidFill>
                <a:latin typeface="Barlow Condensed Regular"/>
                <a:cs typeface="Barlow Condensed Regular"/>
              </a:rPr>
              <a:t>Zeitaufwand</a:t>
            </a:r>
          </a:p>
        </p:txBody>
      </p:sp>
      <p:sp>
        <p:nvSpPr>
          <p:cNvPr id="18" name="Textfeld 17">
            <a:extLst>
              <a:ext uri="{FF2B5EF4-FFF2-40B4-BE49-F238E27FC236}">
                <a16:creationId xmlns:a16="http://schemas.microsoft.com/office/drawing/2014/main" id="{3025D13B-1084-0895-D3E9-77AF6DE673B6}"/>
              </a:ext>
            </a:extLst>
          </p:cNvPr>
          <p:cNvSpPr txBox="1"/>
          <p:nvPr/>
        </p:nvSpPr>
        <p:spPr>
          <a:xfrm rot="16200000">
            <a:off x="3071780" y="3384976"/>
            <a:ext cx="1408591" cy="338554"/>
          </a:xfrm>
          <a:prstGeom prst="rect">
            <a:avLst/>
          </a:prstGeom>
          <a:noFill/>
        </p:spPr>
        <p:txBody>
          <a:bodyPr wrap="none" rtlCol="0">
            <a:spAutoFit/>
          </a:bodyPr>
          <a:lstStyle/>
          <a:p>
            <a:pPr>
              <a:spcAft>
                <a:spcPts val="600"/>
              </a:spcAft>
              <a:buClr>
                <a:srgbClr val="FF9100"/>
              </a:buClr>
            </a:pPr>
            <a:r>
              <a:rPr lang="de-DE" sz="1600" spc="100">
                <a:solidFill>
                  <a:srgbClr val="004577"/>
                </a:solidFill>
                <a:latin typeface="Barlow Condensed Regular"/>
                <a:cs typeface="Barlow Condensed Regular"/>
              </a:rPr>
              <a:t>Aussagekraft</a:t>
            </a:r>
          </a:p>
        </p:txBody>
      </p:sp>
      <p:sp>
        <p:nvSpPr>
          <p:cNvPr id="19" name="Rechteck: abgerundete Ecken 18">
            <a:extLst>
              <a:ext uri="{FF2B5EF4-FFF2-40B4-BE49-F238E27FC236}">
                <a16:creationId xmlns:a16="http://schemas.microsoft.com/office/drawing/2014/main" id="{1BF2C615-FE63-2688-1375-F6B51109A57A}"/>
              </a:ext>
            </a:extLst>
          </p:cNvPr>
          <p:cNvSpPr/>
          <p:nvPr/>
        </p:nvSpPr>
        <p:spPr>
          <a:xfrm>
            <a:off x="4655651" y="5246296"/>
            <a:ext cx="2771127" cy="1057667"/>
          </a:xfrm>
          <a:prstGeom prst="roundRect">
            <a:avLst/>
          </a:prstGeom>
          <a:solidFill>
            <a:schemeClr val="bg1"/>
          </a:solidFill>
          <a:ln>
            <a:solidFill>
              <a:srgbClr val="004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de-DE" sz="1200">
                <a:solidFill>
                  <a:srgbClr val="004577"/>
                </a:solidFill>
              </a:rPr>
              <a:t>sprachunabhängige Tests</a:t>
            </a:r>
          </a:p>
          <a:p>
            <a:pPr marL="171450" indent="-171450">
              <a:buFont typeface="Arial" panose="020B0604020202020204" pitchFamily="34" charset="0"/>
              <a:buChar char="•"/>
            </a:pPr>
            <a:r>
              <a:rPr lang="de-DE" sz="1200">
                <a:solidFill>
                  <a:srgbClr val="004577"/>
                </a:solidFill>
              </a:rPr>
              <a:t>praktische Arbeitssituationen</a:t>
            </a:r>
          </a:p>
          <a:p>
            <a:pPr marL="171450" indent="-171450">
              <a:buFont typeface="Arial" panose="020B0604020202020204" pitchFamily="34" charset="0"/>
              <a:buChar char="•"/>
            </a:pPr>
            <a:r>
              <a:rPr lang="de-DE" sz="1200">
                <a:solidFill>
                  <a:srgbClr val="004577"/>
                </a:solidFill>
              </a:rPr>
              <a:t>Vorbereitungsbogen mit Tipps zum Bewerbungsverfahren (Ablauf, Kleidung etc.)</a:t>
            </a:r>
          </a:p>
        </p:txBody>
      </p:sp>
      <p:sp>
        <p:nvSpPr>
          <p:cNvPr id="20" name="Rechteck: abgerundete Ecken 19">
            <a:extLst>
              <a:ext uri="{FF2B5EF4-FFF2-40B4-BE49-F238E27FC236}">
                <a16:creationId xmlns:a16="http://schemas.microsoft.com/office/drawing/2014/main" id="{BF65B8F2-A3A2-E599-056C-14E7869F2F54}"/>
              </a:ext>
            </a:extLst>
          </p:cNvPr>
          <p:cNvSpPr/>
          <p:nvPr/>
        </p:nvSpPr>
        <p:spPr>
          <a:xfrm>
            <a:off x="6087687" y="3805449"/>
            <a:ext cx="1396091" cy="657233"/>
          </a:xfrm>
          <a:prstGeom prst="roundRect">
            <a:avLst/>
          </a:prstGeom>
          <a:solidFill>
            <a:schemeClr val="bg1"/>
          </a:solidFill>
          <a:ln>
            <a:solidFill>
              <a:srgbClr val="004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rgbClr val="004577"/>
                </a:solidFill>
              </a:rPr>
              <a:t>Hospitieren</a:t>
            </a:r>
          </a:p>
        </p:txBody>
      </p:sp>
      <p:sp>
        <p:nvSpPr>
          <p:cNvPr id="21" name="Rechteck: abgerundete Ecken 20">
            <a:extLst>
              <a:ext uri="{FF2B5EF4-FFF2-40B4-BE49-F238E27FC236}">
                <a16:creationId xmlns:a16="http://schemas.microsoft.com/office/drawing/2014/main" id="{6F72563A-5967-EE7E-EA7B-75299073A03F}"/>
              </a:ext>
            </a:extLst>
          </p:cNvPr>
          <p:cNvSpPr/>
          <p:nvPr/>
        </p:nvSpPr>
        <p:spPr>
          <a:xfrm>
            <a:off x="7289779" y="3010209"/>
            <a:ext cx="1396091" cy="657233"/>
          </a:xfrm>
          <a:prstGeom prst="roundRect">
            <a:avLst/>
          </a:prstGeom>
          <a:solidFill>
            <a:schemeClr val="bg1"/>
          </a:solidFill>
          <a:ln>
            <a:solidFill>
              <a:srgbClr val="004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rgbClr val="004577"/>
                </a:solidFill>
              </a:rPr>
              <a:t>Praktikum</a:t>
            </a:r>
          </a:p>
        </p:txBody>
      </p:sp>
      <p:sp>
        <p:nvSpPr>
          <p:cNvPr id="22" name="Rechteck: abgerundete Ecken 21">
            <a:extLst>
              <a:ext uri="{FF2B5EF4-FFF2-40B4-BE49-F238E27FC236}">
                <a16:creationId xmlns:a16="http://schemas.microsoft.com/office/drawing/2014/main" id="{7ADDD7FC-9CF4-4749-3DE5-A16183CD6A71}"/>
              </a:ext>
            </a:extLst>
          </p:cNvPr>
          <p:cNvSpPr/>
          <p:nvPr/>
        </p:nvSpPr>
        <p:spPr>
          <a:xfrm>
            <a:off x="8514357" y="2228851"/>
            <a:ext cx="1552928" cy="949723"/>
          </a:xfrm>
          <a:prstGeom prst="roundRect">
            <a:avLst/>
          </a:prstGeom>
          <a:solidFill>
            <a:schemeClr val="bg1"/>
          </a:solidFill>
          <a:ln>
            <a:solidFill>
              <a:srgbClr val="004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rgbClr val="004577"/>
                </a:solidFill>
              </a:rPr>
              <a:t>Einstiegs-qualifizierung (EQ)</a:t>
            </a:r>
          </a:p>
        </p:txBody>
      </p:sp>
      <p:sp>
        <p:nvSpPr>
          <p:cNvPr id="24" name="Textfeld 23">
            <a:extLst>
              <a:ext uri="{FF2B5EF4-FFF2-40B4-BE49-F238E27FC236}">
                <a16:creationId xmlns:a16="http://schemas.microsoft.com/office/drawing/2014/main" id="{C3DDE74A-7550-CDCD-D427-F2B6A9CD6CC2}"/>
              </a:ext>
            </a:extLst>
          </p:cNvPr>
          <p:cNvSpPr txBox="1"/>
          <p:nvPr/>
        </p:nvSpPr>
        <p:spPr>
          <a:xfrm>
            <a:off x="7168090" y="2940430"/>
            <a:ext cx="324000" cy="324000"/>
          </a:xfrm>
          <a:prstGeom prst="ellipse">
            <a:avLst/>
          </a:prstGeom>
          <a:solidFill>
            <a:srgbClr val="FFFFFF"/>
          </a:solidFill>
        </p:spPr>
        <p:txBody>
          <a:bodyPr wrap="square" anchor="ctr">
            <a:noAutofit/>
          </a:bodyPr>
          <a:lstStyle/>
          <a:p>
            <a:pPr algn="ctr"/>
            <a:r>
              <a:rPr lang="de-DE" sz="4400" b="1">
                <a:solidFill>
                  <a:srgbClr val="EC646B"/>
                </a:solidFill>
              </a:rPr>
              <a:t>*</a:t>
            </a:r>
          </a:p>
        </p:txBody>
      </p:sp>
      <p:sp>
        <p:nvSpPr>
          <p:cNvPr id="25" name="Textfeld 24">
            <a:extLst>
              <a:ext uri="{FF2B5EF4-FFF2-40B4-BE49-F238E27FC236}">
                <a16:creationId xmlns:a16="http://schemas.microsoft.com/office/drawing/2014/main" id="{F673DA98-676A-B8B9-4872-B3F5D3C67FDA}"/>
              </a:ext>
            </a:extLst>
          </p:cNvPr>
          <p:cNvSpPr txBox="1"/>
          <p:nvPr/>
        </p:nvSpPr>
        <p:spPr>
          <a:xfrm>
            <a:off x="8404139" y="2150373"/>
            <a:ext cx="324000" cy="324000"/>
          </a:xfrm>
          <a:prstGeom prst="ellipse">
            <a:avLst/>
          </a:prstGeom>
          <a:solidFill>
            <a:srgbClr val="FFFFFF"/>
          </a:solidFill>
        </p:spPr>
        <p:txBody>
          <a:bodyPr wrap="square" anchor="ctr">
            <a:noAutofit/>
          </a:bodyPr>
          <a:lstStyle/>
          <a:p>
            <a:pPr algn="ctr"/>
            <a:r>
              <a:rPr lang="de-DE" sz="4400" b="1">
                <a:solidFill>
                  <a:srgbClr val="EC646B"/>
                </a:solidFill>
              </a:rPr>
              <a:t>*</a:t>
            </a:r>
          </a:p>
        </p:txBody>
      </p:sp>
      <p:sp>
        <p:nvSpPr>
          <p:cNvPr id="26" name="Textfeld 25">
            <a:extLst>
              <a:ext uri="{FF2B5EF4-FFF2-40B4-BE49-F238E27FC236}">
                <a16:creationId xmlns:a16="http://schemas.microsoft.com/office/drawing/2014/main" id="{BF1987F6-53A9-DC9F-E1BA-17C25F5C1F0D}"/>
              </a:ext>
            </a:extLst>
          </p:cNvPr>
          <p:cNvSpPr txBox="1"/>
          <p:nvPr/>
        </p:nvSpPr>
        <p:spPr>
          <a:xfrm>
            <a:off x="7168091" y="1169642"/>
            <a:ext cx="2253747" cy="769441"/>
          </a:xfrm>
          <a:prstGeom prst="rect">
            <a:avLst/>
          </a:prstGeom>
          <a:noFill/>
        </p:spPr>
        <p:txBody>
          <a:bodyPr wrap="square" anchor="ctr">
            <a:noAutofit/>
          </a:bodyPr>
          <a:lstStyle>
            <a:defPPr>
              <a:defRPr lang="de-DE"/>
            </a:defPPr>
            <a:lvl1pPr algn="ctr">
              <a:defRPr sz="4400" b="1">
                <a:solidFill>
                  <a:srgbClr val="EC646B"/>
                </a:solidFill>
              </a:defRPr>
            </a:lvl1pPr>
          </a:lstStyle>
          <a:p>
            <a:pPr algn="l"/>
            <a:r>
              <a:rPr lang="de-DE" sz="1400"/>
              <a:t>Achtung: </a:t>
            </a:r>
            <a:r>
              <a:rPr lang="de-DE" sz="1400" b="0"/>
              <a:t>Beschäftigungs-erlaubnis muss vorliegen</a:t>
            </a:r>
          </a:p>
        </p:txBody>
      </p:sp>
      <p:sp>
        <p:nvSpPr>
          <p:cNvPr id="27" name="Textfeld 26">
            <a:extLst>
              <a:ext uri="{FF2B5EF4-FFF2-40B4-BE49-F238E27FC236}">
                <a16:creationId xmlns:a16="http://schemas.microsoft.com/office/drawing/2014/main" id="{86CAD12C-246E-CB4F-12C7-7CB667541847}"/>
              </a:ext>
            </a:extLst>
          </p:cNvPr>
          <p:cNvSpPr txBox="1"/>
          <p:nvPr/>
        </p:nvSpPr>
        <p:spPr>
          <a:xfrm>
            <a:off x="6922518" y="1279648"/>
            <a:ext cx="324000" cy="324000"/>
          </a:xfrm>
          <a:prstGeom prst="ellipse">
            <a:avLst/>
          </a:prstGeom>
          <a:solidFill>
            <a:srgbClr val="FFFFFF"/>
          </a:solidFill>
        </p:spPr>
        <p:txBody>
          <a:bodyPr wrap="square" anchor="ctr">
            <a:noAutofit/>
          </a:bodyPr>
          <a:lstStyle/>
          <a:p>
            <a:pPr algn="ctr"/>
            <a:r>
              <a:rPr lang="de-DE" sz="4400" b="1">
                <a:solidFill>
                  <a:srgbClr val="EC646B"/>
                </a:solidFill>
              </a:rPr>
              <a:t>*</a:t>
            </a:r>
          </a:p>
        </p:txBody>
      </p:sp>
      <p:sp>
        <p:nvSpPr>
          <p:cNvPr id="28" name="Textfeld 27">
            <a:extLst>
              <a:ext uri="{FF2B5EF4-FFF2-40B4-BE49-F238E27FC236}">
                <a16:creationId xmlns:a16="http://schemas.microsoft.com/office/drawing/2014/main" id="{A0B07157-A5E9-193E-868E-5254880D28DE}"/>
              </a:ext>
            </a:extLst>
          </p:cNvPr>
          <p:cNvSpPr txBox="1"/>
          <p:nvPr/>
        </p:nvSpPr>
        <p:spPr>
          <a:xfrm>
            <a:off x="9749962" y="3069524"/>
            <a:ext cx="324000" cy="324000"/>
          </a:xfrm>
          <a:prstGeom prst="ellipse">
            <a:avLst/>
          </a:prstGeom>
          <a:solidFill>
            <a:srgbClr val="FFFFFF"/>
          </a:solidFill>
        </p:spPr>
        <p:txBody>
          <a:bodyPr wrap="square" anchor="ctr">
            <a:noAutofit/>
          </a:bodyPr>
          <a:lstStyle/>
          <a:p>
            <a:pPr algn="ctr"/>
            <a:r>
              <a:rPr lang="de-DE" sz="4400" b="1">
                <a:solidFill>
                  <a:schemeClr val="accent6"/>
                </a:solidFill>
              </a:rPr>
              <a:t>*</a:t>
            </a:r>
          </a:p>
        </p:txBody>
      </p:sp>
      <p:sp>
        <p:nvSpPr>
          <p:cNvPr id="29" name="Textfeld 28">
            <a:extLst>
              <a:ext uri="{FF2B5EF4-FFF2-40B4-BE49-F238E27FC236}">
                <a16:creationId xmlns:a16="http://schemas.microsoft.com/office/drawing/2014/main" id="{122AC189-4318-F410-A755-A90DE90D3BCD}"/>
              </a:ext>
            </a:extLst>
          </p:cNvPr>
          <p:cNvSpPr txBox="1"/>
          <p:nvPr/>
        </p:nvSpPr>
        <p:spPr>
          <a:xfrm>
            <a:off x="8548526" y="3835321"/>
            <a:ext cx="1825561" cy="1009431"/>
          </a:xfrm>
          <a:prstGeom prst="rect">
            <a:avLst/>
          </a:prstGeom>
          <a:noFill/>
        </p:spPr>
        <p:txBody>
          <a:bodyPr wrap="square" anchor="ctr">
            <a:noAutofit/>
          </a:bodyPr>
          <a:lstStyle>
            <a:defPPr>
              <a:defRPr lang="de-DE"/>
            </a:defPPr>
            <a:lvl1pPr algn="ctr">
              <a:defRPr sz="4400" b="1">
                <a:solidFill>
                  <a:srgbClr val="EC646B"/>
                </a:solidFill>
              </a:defRPr>
            </a:lvl1pPr>
          </a:lstStyle>
          <a:p>
            <a:pPr algn="l"/>
            <a:r>
              <a:rPr lang="de-DE" sz="1400" b="0">
                <a:solidFill>
                  <a:schemeClr val="accent6"/>
                </a:solidFill>
              </a:rPr>
              <a:t>Geflüchtete mit Beschäftigungs-erlaubnis sind in aller Regel förderfähig</a:t>
            </a:r>
          </a:p>
        </p:txBody>
      </p:sp>
      <p:sp>
        <p:nvSpPr>
          <p:cNvPr id="30" name="Textfeld 29">
            <a:extLst>
              <a:ext uri="{FF2B5EF4-FFF2-40B4-BE49-F238E27FC236}">
                <a16:creationId xmlns:a16="http://schemas.microsoft.com/office/drawing/2014/main" id="{197D06D1-5FBD-6E72-A9E6-8C822CC8AEBC}"/>
              </a:ext>
            </a:extLst>
          </p:cNvPr>
          <p:cNvSpPr txBox="1"/>
          <p:nvPr/>
        </p:nvSpPr>
        <p:spPr>
          <a:xfrm>
            <a:off x="9794899" y="3891728"/>
            <a:ext cx="324000" cy="324000"/>
          </a:xfrm>
          <a:prstGeom prst="ellipse">
            <a:avLst/>
          </a:prstGeom>
          <a:noFill/>
        </p:spPr>
        <p:txBody>
          <a:bodyPr wrap="square" anchor="ctr">
            <a:noAutofit/>
          </a:bodyPr>
          <a:lstStyle/>
          <a:p>
            <a:pPr algn="ctr"/>
            <a:r>
              <a:rPr lang="de-DE" sz="4400" b="1">
                <a:solidFill>
                  <a:schemeClr val="accent6"/>
                </a:solidFill>
              </a:rPr>
              <a:t>*</a:t>
            </a:r>
          </a:p>
        </p:txBody>
      </p:sp>
      <p:sp>
        <p:nvSpPr>
          <p:cNvPr id="23" name="Foliennummernplatzhalter 5">
            <a:extLst>
              <a:ext uri="{FF2B5EF4-FFF2-40B4-BE49-F238E27FC236}">
                <a16:creationId xmlns:a16="http://schemas.microsoft.com/office/drawing/2014/main" id="{E53E51BE-4A80-ADFE-B1F3-9F89B903BEC6}"/>
              </a:ext>
            </a:extLst>
          </p:cNvPr>
          <p:cNvSpPr txBox="1">
            <a:spLocks/>
          </p:cNvSpPr>
          <p:nvPr/>
        </p:nvSpPr>
        <p:spPr bwMode="auto">
          <a:xfrm>
            <a:off x="869950" y="6303963"/>
            <a:ext cx="973138" cy="252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9BD32FAB-91B2-42E8-A7EA-BB4E709FF313}" type="slidenum">
              <a:rPr lang="en-US" altLang="de-DE" smtClean="0"/>
              <a:pPr>
                <a:defRPr/>
              </a:pPr>
              <a:t>11</a:t>
            </a:fld>
            <a:endParaRPr lang="en-US" altLang="de-DE" dirty="0"/>
          </a:p>
        </p:txBody>
      </p:sp>
    </p:spTree>
    <p:extLst>
      <p:ext uri="{BB962C8B-B14F-4D97-AF65-F5344CB8AC3E}">
        <p14:creationId xmlns:p14="http://schemas.microsoft.com/office/powerpoint/2010/main" val="34981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Foliennummernplatzhalter 7">
            <a:extLst>
              <a:ext uri="{FF2B5EF4-FFF2-40B4-BE49-F238E27FC236}">
                <a16:creationId xmlns:a16="http://schemas.microsoft.com/office/drawing/2014/main" id="{63C236C7-C385-49D4-BACF-45AB0CDA3BF1}"/>
              </a:ext>
            </a:extLst>
          </p:cNvPr>
          <p:cNvSpPr>
            <a:spLocks noGrp="1"/>
          </p:cNvSpPr>
          <p:nvPr>
            <p:ph type="sldNum" sz="quarter" idx="4294967295"/>
          </p:nvPr>
        </p:nvSpPr>
        <p:spPr bwMode="auto">
          <a:xfrm>
            <a:off x="869950" y="6303963"/>
            <a:ext cx="973138" cy="2524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auto">
              <a:lnSpc>
                <a:spcPct val="100000"/>
              </a:lnSpc>
              <a:spcBef>
                <a:spcPct val="0"/>
              </a:spcBef>
              <a:spcAft>
                <a:spcPts val="0"/>
              </a:spcAft>
              <a:buFontTx/>
              <a:buNone/>
              <a:defRPr/>
            </a:pPr>
            <a:fld id="{EE6F0072-2E1F-4E54-9BCB-A15647A9170A}" type="slidenum">
              <a:rPr lang="de-DE" altLang="de-DE" kern="0" smtClean="0">
                <a:ea typeface="MS PGothic" panose="020B0600070205080204" pitchFamily="34" charset="-128"/>
              </a:rPr>
              <a:pPr fontAlgn="auto">
                <a:lnSpc>
                  <a:spcPct val="100000"/>
                </a:lnSpc>
                <a:spcBef>
                  <a:spcPct val="0"/>
                </a:spcBef>
                <a:spcAft>
                  <a:spcPts val="0"/>
                </a:spcAft>
                <a:buFontTx/>
                <a:buNone/>
                <a:defRPr/>
              </a:pPr>
              <a:t>12</a:t>
            </a:fld>
            <a:endParaRPr lang="de-DE" altLang="de-DE" kern="0">
              <a:ea typeface="MS PGothic" panose="020B0600070205080204" pitchFamily="34" charset="-128"/>
            </a:endParaRPr>
          </a:p>
        </p:txBody>
      </p:sp>
      <p:sp>
        <p:nvSpPr>
          <p:cNvPr id="5" name="Titel 1">
            <a:extLst>
              <a:ext uri="{FF2B5EF4-FFF2-40B4-BE49-F238E27FC236}">
                <a16:creationId xmlns:a16="http://schemas.microsoft.com/office/drawing/2014/main" id="{8A5E28E3-4E51-4424-907C-7E766011B9BC}"/>
              </a:ext>
            </a:extLst>
          </p:cNvPr>
          <p:cNvSpPr txBox="1">
            <a:spLocks/>
          </p:cNvSpPr>
          <p:nvPr/>
        </p:nvSpPr>
        <p:spPr bwMode="auto">
          <a:xfrm>
            <a:off x="3000199" y="188220"/>
            <a:ext cx="856773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6858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ts val="4300"/>
              </a:lnSpc>
              <a:spcBef>
                <a:spcPct val="0"/>
              </a:spcBef>
              <a:buFontTx/>
              <a:buNone/>
            </a:pPr>
            <a:r>
              <a:rPr lang="de-DE" altLang="de-DE" sz="3600" dirty="0">
                <a:solidFill>
                  <a:srgbClr val="004577"/>
                </a:solidFill>
              </a:rPr>
              <a:t>Praktikumsmöglichkeiten</a:t>
            </a:r>
            <a:endParaRPr lang="de-DE" altLang="de-DE" sz="3600" dirty="0">
              <a:solidFill>
                <a:srgbClr val="EC646B"/>
              </a:solidFill>
            </a:endParaRPr>
          </a:p>
        </p:txBody>
      </p:sp>
      <p:sp>
        <p:nvSpPr>
          <p:cNvPr id="50" name="Pfeil: Chevron 49">
            <a:extLst>
              <a:ext uri="{FF2B5EF4-FFF2-40B4-BE49-F238E27FC236}">
                <a16:creationId xmlns:a16="http://schemas.microsoft.com/office/drawing/2014/main" id="{2451028D-34F4-4FB7-B2EB-95C63F0F7B3E}"/>
              </a:ext>
            </a:extLst>
          </p:cNvPr>
          <p:cNvSpPr/>
          <p:nvPr/>
        </p:nvSpPr>
        <p:spPr>
          <a:xfrm>
            <a:off x="3759411" y="3539222"/>
            <a:ext cx="653254" cy="505940"/>
          </a:xfrm>
          <a:prstGeom prst="chevron">
            <a:avLst>
              <a:gd name="adj" fmla="val 25526"/>
            </a:avLst>
          </a:prstGeom>
          <a:solidFill>
            <a:srgbClr val="E5ECF4"/>
          </a:solidFill>
          <a:ln w="25400" cap="flat" cmpd="sng" algn="ctr">
            <a:no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latin typeface="Calibri"/>
              <a:ea typeface="+mn-ea"/>
              <a:cs typeface="+mn-cs"/>
            </a:endParaRPr>
          </a:p>
        </p:txBody>
      </p:sp>
      <p:pic>
        <p:nvPicPr>
          <p:cNvPr id="3" name="Grafik 2">
            <a:extLst>
              <a:ext uri="{FF2B5EF4-FFF2-40B4-BE49-F238E27FC236}">
                <a16:creationId xmlns:a16="http://schemas.microsoft.com/office/drawing/2014/main" id="{072D3AE0-2AD8-439A-A584-94E3E452604E}"/>
              </a:ext>
            </a:extLst>
          </p:cNvPr>
          <p:cNvPicPr>
            <a:picLocks noChangeAspect="1"/>
          </p:cNvPicPr>
          <p:nvPr/>
        </p:nvPicPr>
        <p:blipFill>
          <a:blip r:embed="rId3"/>
          <a:stretch>
            <a:fillRect/>
          </a:stretch>
        </p:blipFill>
        <p:spPr>
          <a:xfrm>
            <a:off x="3000199" y="952457"/>
            <a:ext cx="6029369" cy="5905543"/>
          </a:xfrm>
          <a:prstGeom prst="rect">
            <a:avLst/>
          </a:prstGeom>
        </p:spPr>
      </p:pic>
      <p:sp>
        <p:nvSpPr>
          <p:cNvPr id="9" name="Textfeld 8">
            <a:extLst>
              <a:ext uri="{FF2B5EF4-FFF2-40B4-BE49-F238E27FC236}">
                <a16:creationId xmlns:a16="http://schemas.microsoft.com/office/drawing/2014/main" id="{F5D042AB-DB61-4935-8349-8CC3AE0B9A9C}"/>
              </a:ext>
            </a:extLst>
          </p:cNvPr>
          <p:cNvSpPr txBox="1"/>
          <p:nvPr/>
        </p:nvSpPr>
        <p:spPr>
          <a:xfrm>
            <a:off x="9191801" y="6245503"/>
            <a:ext cx="6094770" cy="369332"/>
          </a:xfrm>
          <a:prstGeom prst="rect">
            <a:avLst/>
          </a:prstGeom>
          <a:noFill/>
        </p:spPr>
        <p:txBody>
          <a:bodyPr wrap="square">
            <a:spAutoFit/>
          </a:bodyPr>
          <a:lstStyle/>
          <a:p>
            <a:r>
              <a:rPr lang="de-DE" dirty="0">
                <a:hlinkClick r:id="rId4"/>
              </a:rPr>
              <a:t>Quelle: KOFA.</a:t>
            </a:r>
            <a:endParaRPr lang="de-DE" dirty="0"/>
          </a:p>
        </p:txBody>
      </p:sp>
      <p:sp>
        <p:nvSpPr>
          <p:cNvPr id="2" name="Textfeld 1">
            <a:extLst>
              <a:ext uri="{FF2B5EF4-FFF2-40B4-BE49-F238E27FC236}">
                <a16:creationId xmlns:a16="http://schemas.microsoft.com/office/drawing/2014/main" id="{25E93838-15FE-2AAA-BC04-79347EF93FE5}"/>
              </a:ext>
            </a:extLst>
          </p:cNvPr>
          <p:cNvSpPr txBox="1"/>
          <p:nvPr/>
        </p:nvSpPr>
        <p:spPr>
          <a:xfrm>
            <a:off x="8461243" y="1284490"/>
            <a:ext cx="476382" cy="216000"/>
          </a:xfrm>
          <a:prstGeom prst="rect">
            <a:avLst/>
          </a:prstGeom>
          <a:solidFill>
            <a:srgbClr val="CEC3DA"/>
          </a:solidFill>
        </p:spPr>
        <p:txBody>
          <a:bodyPr wrap="square" rtlCol="0">
            <a:spAutoFit/>
          </a:bodyPr>
          <a:lstStyle/>
          <a:p>
            <a:r>
              <a:rPr lang="de-DE" sz="1300" dirty="0"/>
              <a:t>vier</a:t>
            </a:r>
          </a:p>
        </p:txBody>
      </p:sp>
      <p:sp>
        <p:nvSpPr>
          <p:cNvPr id="4" name="Textfeld 3">
            <a:extLst>
              <a:ext uri="{FF2B5EF4-FFF2-40B4-BE49-F238E27FC236}">
                <a16:creationId xmlns:a16="http://schemas.microsoft.com/office/drawing/2014/main" id="{476C9EE2-0D4A-74D8-A099-B60D39E54BD6}"/>
              </a:ext>
            </a:extLst>
          </p:cNvPr>
          <p:cNvSpPr txBox="1"/>
          <p:nvPr/>
        </p:nvSpPr>
        <p:spPr>
          <a:xfrm>
            <a:off x="8432668" y="2948190"/>
            <a:ext cx="476382" cy="216000"/>
          </a:xfrm>
          <a:prstGeom prst="rect">
            <a:avLst/>
          </a:prstGeom>
          <a:solidFill>
            <a:srgbClr val="CEC3DA"/>
          </a:solidFill>
        </p:spPr>
        <p:txBody>
          <a:bodyPr wrap="square" rtlCol="0">
            <a:spAutoFit/>
          </a:bodyPr>
          <a:lstStyle/>
          <a:p>
            <a:r>
              <a:rPr lang="de-DE" sz="1300" dirty="0"/>
              <a:t>vier</a:t>
            </a:r>
          </a:p>
        </p:txBody>
      </p:sp>
    </p:spTree>
    <p:extLst>
      <p:ext uri="{BB962C8B-B14F-4D97-AF65-F5344CB8AC3E}">
        <p14:creationId xmlns:p14="http://schemas.microsoft.com/office/powerpoint/2010/main" val="1929746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Foliennummernplatzhalter 7">
            <a:extLst>
              <a:ext uri="{FF2B5EF4-FFF2-40B4-BE49-F238E27FC236}">
                <a16:creationId xmlns:a16="http://schemas.microsoft.com/office/drawing/2014/main" id="{63C236C7-C385-49D4-BACF-45AB0CDA3BF1}"/>
              </a:ext>
            </a:extLst>
          </p:cNvPr>
          <p:cNvSpPr>
            <a:spLocks noGrp="1"/>
          </p:cNvSpPr>
          <p:nvPr>
            <p:ph type="sldNum" sz="quarter" idx="4294967295"/>
          </p:nvPr>
        </p:nvSpPr>
        <p:spPr bwMode="auto">
          <a:xfrm>
            <a:off x="869950" y="6303963"/>
            <a:ext cx="973138" cy="2524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auto">
              <a:lnSpc>
                <a:spcPct val="100000"/>
              </a:lnSpc>
              <a:spcBef>
                <a:spcPct val="0"/>
              </a:spcBef>
              <a:spcAft>
                <a:spcPts val="0"/>
              </a:spcAft>
              <a:buFontTx/>
              <a:buNone/>
              <a:defRPr/>
            </a:pPr>
            <a:fld id="{EE6F0072-2E1F-4E54-9BCB-A15647A9170A}" type="slidenum">
              <a:rPr lang="de-DE" altLang="de-DE" kern="0" smtClean="0">
                <a:ea typeface="MS PGothic" panose="020B0600070205080204" pitchFamily="34" charset="-128"/>
              </a:rPr>
              <a:pPr fontAlgn="auto">
                <a:lnSpc>
                  <a:spcPct val="100000"/>
                </a:lnSpc>
                <a:spcBef>
                  <a:spcPct val="0"/>
                </a:spcBef>
                <a:spcAft>
                  <a:spcPts val="0"/>
                </a:spcAft>
                <a:buFontTx/>
                <a:buNone/>
                <a:defRPr/>
              </a:pPr>
              <a:t>13</a:t>
            </a:fld>
            <a:endParaRPr lang="de-DE" altLang="de-DE" kern="0">
              <a:ea typeface="MS PGothic" panose="020B0600070205080204" pitchFamily="34" charset="-128"/>
            </a:endParaRPr>
          </a:p>
        </p:txBody>
      </p:sp>
      <p:sp>
        <p:nvSpPr>
          <p:cNvPr id="50" name="Pfeil: Chevron 49">
            <a:extLst>
              <a:ext uri="{FF2B5EF4-FFF2-40B4-BE49-F238E27FC236}">
                <a16:creationId xmlns:a16="http://schemas.microsoft.com/office/drawing/2014/main" id="{2451028D-34F4-4FB7-B2EB-95C63F0F7B3E}"/>
              </a:ext>
            </a:extLst>
          </p:cNvPr>
          <p:cNvSpPr/>
          <p:nvPr/>
        </p:nvSpPr>
        <p:spPr>
          <a:xfrm>
            <a:off x="3759411" y="3539222"/>
            <a:ext cx="653254" cy="505940"/>
          </a:xfrm>
          <a:prstGeom prst="chevron">
            <a:avLst>
              <a:gd name="adj" fmla="val 25526"/>
            </a:avLst>
          </a:prstGeom>
          <a:solidFill>
            <a:srgbClr val="E5ECF4"/>
          </a:solidFill>
          <a:ln w="25400" cap="flat" cmpd="sng" algn="ctr">
            <a:no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Grafik 3">
            <a:extLst>
              <a:ext uri="{FF2B5EF4-FFF2-40B4-BE49-F238E27FC236}">
                <a16:creationId xmlns:a16="http://schemas.microsoft.com/office/drawing/2014/main" id="{AB809629-B191-4776-8B58-672EE96398AA}"/>
              </a:ext>
            </a:extLst>
          </p:cNvPr>
          <p:cNvPicPr>
            <a:picLocks noChangeAspect="1"/>
          </p:cNvPicPr>
          <p:nvPr/>
        </p:nvPicPr>
        <p:blipFill>
          <a:blip r:embed="rId3"/>
          <a:stretch>
            <a:fillRect/>
          </a:stretch>
        </p:blipFill>
        <p:spPr>
          <a:xfrm>
            <a:off x="3000199" y="742905"/>
            <a:ext cx="6076994" cy="6115095"/>
          </a:xfrm>
          <a:prstGeom prst="rect">
            <a:avLst/>
          </a:prstGeom>
        </p:spPr>
      </p:pic>
      <p:sp>
        <p:nvSpPr>
          <p:cNvPr id="9" name="Textfeld 8">
            <a:extLst>
              <a:ext uri="{FF2B5EF4-FFF2-40B4-BE49-F238E27FC236}">
                <a16:creationId xmlns:a16="http://schemas.microsoft.com/office/drawing/2014/main" id="{60C1E59F-7207-4955-9C99-6CD84235917F}"/>
              </a:ext>
            </a:extLst>
          </p:cNvPr>
          <p:cNvSpPr txBox="1"/>
          <p:nvPr/>
        </p:nvSpPr>
        <p:spPr>
          <a:xfrm>
            <a:off x="9191801" y="6245503"/>
            <a:ext cx="6094770" cy="369332"/>
          </a:xfrm>
          <a:prstGeom prst="rect">
            <a:avLst/>
          </a:prstGeom>
          <a:noFill/>
        </p:spPr>
        <p:txBody>
          <a:bodyPr wrap="square">
            <a:spAutoFit/>
          </a:bodyPr>
          <a:lstStyle/>
          <a:p>
            <a:r>
              <a:rPr lang="de-DE" dirty="0">
                <a:hlinkClick r:id="rId4"/>
              </a:rPr>
              <a:t>Quelle: KOFA.</a:t>
            </a:r>
            <a:endParaRPr lang="de-DE" dirty="0"/>
          </a:p>
        </p:txBody>
      </p:sp>
      <p:sp>
        <p:nvSpPr>
          <p:cNvPr id="11" name="Titel 1">
            <a:extLst>
              <a:ext uri="{FF2B5EF4-FFF2-40B4-BE49-F238E27FC236}">
                <a16:creationId xmlns:a16="http://schemas.microsoft.com/office/drawing/2014/main" id="{88219E64-5CF5-4062-8B59-D5CDA88A47E8}"/>
              </a:ext>
            </a:extLst>
          </p:cNvPr>
          <p:cNvSpPr txBox="1">
            <a:spLocks/>
          </p:cNvSpPr>
          <p:nvPr/>
        </p:nvSpPr>
        <p:spPr bwMode="auto">
          <a:xfrm>
            <a:off x="3000199" y="188220"/>
            <a:ext cx="856773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6858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ts val="4300"/>
              </a:lnSpc>
              <a:spcBef>
                <a:spcPct val="0"/>
              </a:spcBef>
              <a:buFontTx/>
              <a:buNone/>
            </a:pPr>
            <a:r>
              <a:rPr lang="de-DE" altLang="de-DE" sz="3600" dirty="0">
                <a:solidFill>
                  <a:srgbClr val="004577"/>
                </a:solidFill>
              </a:rPr>
              <a:t>Praktikumsmöglichkeiten</a:t>
            </a:r>
            <a:endParaRPr lang="de-DE" altLang="de-DE" sz="3600" dirty="0">
              <a:solidFill>
                <a:srgbClr val="EC646B"/>
              </a:solidFill>
            </a:endParaRPr>
          </a:p>
        </p:txBody>
      </p:sp>
    </p:spTree>
    <p:extLst>
      <p:ext uri="{BB962C8B-B14F-4D97-AF65-F5344CB8AC3E}">
        <p14:creationId xmlns:p14="http://schemas.microsoft.com/office/powerpoint/2010/main" val="1159855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BACD7F4-C191-4FC1-99E4-191073DD3C33}"/>
              </a:ext>
            </a:extLst>
          </p:cNvPr>
          <p:cNvSpPr txBox="1"/>
          <p:nvPr/>
        </p:nvSpPr>
        <p:spPr>
          <a:xfrm>
            <a:off x="276223" y="1182608"/>
            <a:ext cx="2379889" cy="1138773"/>
          </a:xfrm>
          <a:prstGeom prst="rect">
            <a:avLst/>
          </a:prstGeom>
          <a:noFill/>
        </p:spPr>
        <p:txBody>
          <a:bodyPr wrap="square" rtlCol="0">
            <a:spAutoFit/>
          </a:bodyPr>
          <a:lstStyle/>
          <a:p>
            <a:r>
              <a:rPr lang="de-DE">
                <a:solidFill>
                  <a:schemeClr val="bg1"/>
                </a:solidFill>
                <a:highlight>
                  <a:srgbClr val="004577"/>
                </a:highlight>
                <a:latin typeface="+mj-lt"/>
                <a:ea typeface="+mj-ea"/>
                <a:cs typeface="+mj-cs"/>
              </a:rPr>
              <a:t>Bewerbungs-hindernisse abbauen: </a:t>
            </a:r>
            <a:r>
              <a:rPr lang="de-DE" sz="1600">
                <a:solidFill>
                  <a:srgbClr val="004577"/>
                </a:solidFill>
              </a:rPr>
              <a:t>Kurzbewerbungsbogen und Geschwindigkeit</a:t>
            </a:r>
          </a:p>
        </p:txBody>
      </p:sp>
      <p:pic>
        <p:nvPicPr>
          <p:cNvPr id="3" name="Grafik 2">
            <a:extLst>
              <a:ext uri="{FF2B5EF4-FFF2-40B4-BE49-F238E27FC236}">
                <a16:creationId xmlns:a16="http://schemas.microsoft.com/office/drawing/2014/main" id="{F05FC52D-B5A8-480E-93C0-93BD9A573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53" y="2732601"/>
            <a:ext cx="1742898" cy="432000"/>
          </a:xfrm>
          <a:prstGeom prst="rect">
            <a:avLst/>
          </a:prstGeom>
        </p:spPr>
      </p:pic>
      <p:pic>
        <p:nvPicPr>
          <p:cNvPr id="4" name="Grafik 3">
            <a:extLst>
              <a:ext uri="{FF2B5EF4-FFF2-40B4-BE49-F238E27FC236}">
                <a16:creationId xmlns:a16="http://schemas.microsoft.com/office/drawing/2014/main" id="{5193201A-0CF6-4EE5-A655-1567B90858AC}"/>
              </a:ext>
            </a:extLst>
          </p:cNvPr>
          <p:cNvPicPr>
            <a:picLocks noChangeAspect="1"/>
          </p:cNvPicPr>
          <p:nvPr/>
        </p:nvPicPr>
        <p:blipFill rotWithShape="1">
          <a:blip r:embed="rId4">
            <a:alphaModFix/>
          </a:blip>
          <a:srcRect l="10544" t="12387" r="16002" b="7473"/>
          <a:stretch/>
        </p:blipFill>
        <p:spPr>
          <a:xfrm>
            <a:off x="509678" y="5026284"/>
            <a:ext cx="1434267" cy="1424115"/>
          </a:xfrm>
          <a:prstGeom prst="ellipse">
            <a:avLst/>
          </a:prstGeom>
          <a:ln>
            <a:noFill/>
          </a:ln>
          <a:effectLst/>
        </p:spPr>
      </p:pic>
      <p:pic>
        <p:nvPicPr>
          <p:cNvPr id="6" name="Grafik 5">
            <a:extLst>
              <a:ext uri="{FF2B5EF4-FFF2-40B4-BE49-F238E27FC236}">
                <a16:creationId xmlns:a16="http://schemas.microsoft.com/office/drawing/2014/main" id="{EA3DF37B-B7B5-069B-0BD1-B72EA52950EE}"/>
              </a:ext>
            </a:extLst>
          </p:cNvPr>
          <p:cNvPicPr>
            <a:picLocks noChangeAspect="1"/>
          </p:cNvPicPr>
          <p:nvPr/>
        </p:nvPicPr>
        <p:blipFill>
          <a:blip r:embed="rId5"/>
          <a:stretch>
            <a:fillRect/>
          </a:stretch>
        </p:blipFill>
        <p:spPr>
          <a:xfrm>
            <a:off x="2842872" y="470975"/>
            <a:ext cx="4758078" cy="5916050"/>
          </a:xfrm>
          <a:prstGeom prst="rect">
            <a:avLst/>
          </a:prstGeom>
        </p:spPr>
      </p:pic>
      <p:pic>
        <p:nvPicPr>
          <p:cNvPr id="9" name="Grafik 8">
            <a:extLst>
              <a:ext uri="{FF2B5EF4-FFF2-40B4-BE49-F238E27FC236}">
                <a16:creationId xmlns:a16="http://schemas.microsoft.com/office/drawing/2014/main" id="{BFBF3C21-F1F0-02A5-5155-F8CE3BE2EAC7}"/>
              </a:ext>
            </a:extLst>
          </p:cNvPr>
          <p:cNvPicPr>
            <a:picLocks noChangeAspect="1"/>
          </p:cNvPicPr>
          <p:nvPr/>
        </p:nvPicPr>
        <p:blipFill>
          <a:blip r:embed="rId6"/>
          <a:stretch>
            <a:fillRect/>
          </a:stretch>
        </p:blipFill>
        <p:spPr>
          <a:xfrm>
            <a:off x="7666255" y="470975"/>
            <a:ext cx="4207114" cy="5916050"/>
          </a:xfrm>
          <a:prstGeom prst="rect">
            <a:avLst/>
          </a:prstGeom>
        </p:spPr>
      </p:pic>
    </p:spTree>
    <p:extLst>
      <p:ext uri="{BB962C8B-B14F-4D97-AF65-F5344CB8AC3E}">
        <p14:creationId xmlns:p14="http://schemas.microsoft.com/office/powerpoint/2010/main" val="909764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193201A-0CF6-4EE5-A655-1567B90858AC}"/>
              </a:ext>
            </a:extLst>
          </p:cNvPr>
          <p:cNvPicPr>
            <a:picLocks noChangeAspect="1"/>
          </p:cNvPicPr>
          <p:nvPr/>
        </p:nvPicPr>
        <p:blipFill rotWithShape="1">
          <a:blip r:embed="rId3">
            <a:alphaModFix/>
          </a:blip>
          <a:srcRect l="10544" t="12387" r="16002" b="7473"/>
          <a:stretch/>
        </p:blipFill>
        <p:spPr>
          <a:xfrm>
            <a:off x="509678" y="5026284"/>
            <a:ext cx="1434267" cy="1424115"/>
          </a:xfrm>
          <a:prstGeom prst="ellipse">
            <a:avLst/>
          </a:prstGeom>
          <a:ln>
            <a:noFill/>
          </a:ln>
          <a:effectLst/>
        </p:spPr>
      </p:pic>
      <p:pic>
        <p:nvPicPr>
          <p:cNvPr id="7" name="Grafik 6">
            <a:extLst>
              <a:ext uri="{FF2B5EF4-FFF2-40B4-BE49-F238E27FC236}">
                <a16:creationId xmlns:a16="http://schemas.microsoft.com/office/drawing/2014/main" id="{39BBE33F-B0C7-472E-8BBC-1BF9E4EF52B2}"/>
              </a:ext>
            </a:extLst>
          </p:cNvPr>
          <p:cNvPicPr>
            <a:picLocks noChangeAspect="1"/>
          </p:cNvPicPr>
          <p:nvPr/>
        </p:nvPicPr>
        <p:blipFill>
          <a:blip r:embed="rId4"/>
          <a:stretch>
            <a:fillRect/>
          </a:stretch>
        </p:blipFill>
        <p:spPr>
          <a:xfrm>
            <a:off x="2622865" y="0"/>
            <a:ext cx="9788188" cy="6876000"/>
          </a:xfrm>
          <a:prstGeom prst="rect">
            <a:avLst/>
          </a:prstGeom>
        </p:spPr>
      </p:pic>
      <p:pic>
        <p:nvPicPr>
          <p:cNvPr id="9" name="Grafik 8">
            <a:extLst>
              <a:ext uri="{FF2B5EF4-FFF2-40B4-BE49-F238E27FC236}">
                <a16:creationId xmlns:a16="http://schemas.microsoft.com/office/drawing/2014/main" id="{CEA64DEE-8030-49B3-AF78-9590E2FC243E}"/>
              </a:ext>
            </a:extLst>
          </p:cNvPr>
          <p:cNvPicPr>
            <a:picLocks noChangeAspect="1"/>
          </p:cNvPicPr>
          <p:nvPr/>
        </p:nvPicPr>
        <p:blipFill>
          <a:blip r:embed="rId5"/>
          <a:stretch>
            <a:fillRect/>
          </a:stretch>
        </p:blipFill>
        <p:spPr>
          <a:xfrm>
            <a:off x="412423" y="2588078"/>
            <a:ext cx="1628775" cy="723900"/>
          </a:xfrm>
          <a:prstGeom prst="rect">
            <a:avLst/>
          </a:prstGeom>
        </p:spPr>
      </p:pic>
      <p:sp>
        <p:nvSpPr>
          <p:cNvPr id="6" name="Textfeld 5">
            <a:extLst>
              <a:ext uri="{FF2B5EF4-FFF2-40B4-BE49-F238E27FC236}">
                <a16:creationId xmlns:a16="http://schemas.microsoft.com/office/drawing/2014/main" id="{47A17C67-3AF6-453F-9A68-F18A63FB634C}"/>
              </a:ext>
            </a:extLst>
          </p:cNvPr>
          <p:cNvSpPr txBox="1"/>
          <p:nvPr/>
        </p:nvSpPr>
        <p:spPr>
          <a:xfrm>
            <a:off x="276223" y="1182608"/>
            <a:ext cx="2379889" cy="892552"/>
          </a:xfrm>
          <a:prstGeom prst="rect">
            <a:avLst/>
          </a:prstGeom>
          <a:noFill/>
        </p:spPr>
        <p:txBody>
          <a:bodyPr wrap="square" rtlCol="0">
            <a:spAutoFit/>
          </a:bodyPr>
          <a:lstStyle/>
          <a:p>
            <a:r>
              <a:rPr lang="de-DE">
                <a:solidFill>
                  <a:schemeClr val="bg1"/>
                </a:solidFill>
                <a:highlight>
                  <a:srgbClr val="004577"/>
                </a:highlight>
                <a:latin typeface="+mj-lt"/>
                <a:ea typeface="+mj-ea"/>
                <a:cs typeface="+mj-cs"/>
              </a:rPr>
              <a:t>Bewerbungs-hindernisse abbauen: </a:t>
            </a:r>
            <a:r>
              <a:rPr lang="de-DE" sz="1600">
                <a:solidFill>
                  <a:srgbClr val="004577"/>
                </a:solidFill>
              </a:rPr>
              <a:t>Arbeit mit Piktogrammen</a:t>
            </a:r>
          </a:p>
        </p:txBody>
      </p:sp>
    </p:spTree>
    <p:extLst>
      <p:ext uri="{BB962C8B-B14F-4D97-AF65-F5344CB8AC3E}">
        <p14:creationId xmlns:p14="http://schemas.microsoft.com/office/powerpoint/2010/main" val="2989467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193201A-0CF6-4EE5-A655-1567B90858AC}"/>
              </a:ext>
            </a:extLst>
          </p:cNvPr>
          <p:cNvPicPr>
            <a:picLocks noChangeAspect="1"/>
          </p:cNvPicPr>
          <p:nvPr/>
        </p:nvPicPr>
        <p:blipFill rotWithShape="1">
          <a:blip r:embed="rId3">
            <a:alphaModFix/>
          </a:blip>
          <a:srcRect l="10544" t="12387" r="16002" b="7473"/>
          <a:stretch/>
        </p:blipFill>
        <p:spPr>
          <a:xfrm>
            <a:off x="509678" y="5026284"/>
            <a:ext cx="1434267" cy="1424115"/>
          </a:xfrm>
          <a:prstGeom prst="ellipse">
            <a:avLst/>
          </a:prstGeom>
          <a:ln>
            <a:noFill/>
          </a:ln>
          <a:effectLst/>
        </p:spPr>
      </p:pic>
      <p:pic>
        <p:nvPicPr>
          <p:cNvPr id="7" name="Grafik 6">
            <a:extLst>
              <a:ext uri="{FF2B5EF4-FFF2-40B4-BE49-F238E27FC236}">
                <a16:creationId xmlns:a16="http://schemas.microsoft.com/office/drawing/2014/main" id="{39BBE33F-B0C7-472E-8BBC-1BF9E4EF52B2}"/>
              </a:ext>
            </a:extLst>
          </p:cNvPr>
          <p:cNvPicPr>
            <a:picLocks noChangeAspect="1"/>
          </p:cNvPicPr>
          <p:nvPr/>
        </p:nvPicPr>
        <p:blipFill>
          <a:blip r:embed="rId4"/>
          <a:stretch>
            <a:fillRect/>
          </a:stretch>
        </p:blipFill>
        <p:spPr>
          <a:xfrm>
            <a:off x="2622865" y="0"/>
            <a:ext cx="9788188" cy="6876000"/>
          </a:xfrm>
          <a:prstGeom prst="rect">
            <a:avLst/>
          </a:prstGeom>
        </p:spPr>
      </p:pic>
      <p:pic>
        <p:nvPicPr>
          <p:cNvPr id="9" name="Grafik 8">
            <a:extLst>
              <a:ext uri="{FF2B5EF4-FFF2-40B4-BE49-F238E27FC236}">
                <a16:creationId xmlns:a16="http://schemas.microsoft.com/office/drawing/2014/main" id="{CEA64DEE-8030-49B3-AF78-9590E2FC243E}"/>
              </a:ext>
            </a:extLst>
          </p:cNvPr>
          <p:cNvPicPr>
            <a:picLocks noChangeAspect="1"/>
          </p:cNvPicPr>
          <p:nvPr/>
        </p:nvPicPr>
        <p:blipFill>
          <a:blip r:embed="rId5"/>
          <a:stretch>
            <a:fillRect/>
          </a:stretch>
        </p:blipFill>
        <p:spPr>
          <a:xfrm>
            <a:off x="412423" y="2588078"/>
            <a:ext cx="1628775" cy="723900"/>
          </a:xfrm>
          <a:prstGeom prst="rect">
            <a:avLst/>
          </a:prstGeom>
        </p:spPr>
      </p:pic>
      <p:sp>
        <p:nvSpPr>
          <p:cNvPr id="6" name="Textfeld 5">
            <a:extLst>
              <a:ext uri="{FF2B5EF4-FFF2-40B4-BE49-F238E27FC236}">
                <a16:creationId xmlns:a16="http://schemas.microsoft.com/office/drawing/2014/main" id="{47A17C67-3AF6-453F-9A68-F18A63FB634C}"/>
              </a:ext>
            </a:extLst>
          </p:cNvPr>
          <p:cNvSpPr txBox="1"/>
          <p:nvPr/>
        </p:nvSpPr>
        <p:spPr>
          <a:xfrm>
            <a:off x="276223" y="1182608"/>
            <a:ext cx="2379889" cy="892552"/>
          </a:xfrm>
          <a:prstGeom prst="rect">
            <a:avLst/>
          </a:prstGeom>
          <a:noFill/>
        </p:spPr>
        <p:txBody>
          <a:bodyPr wrap="square" rtlCol="0">
            <a:spAutoFit/>
          </a:bodyPr>
          <a:lstStyle/>
          <a:p>
            <a:r>
              <a:rPr lang="de-DE">
                <a:solidFill>
                  <a:schemeClr val="bg1"/>
                </a:solidFill>
                <a:highlight>
                  <a:srgbClr val="004577"/>
                </a:highlight>
                <a:latin typeface="+mj-lt"/>
                <a:ea typeface="+mj-ea"/>
                <a:cs typeface="+mj-cs"/>
              </a:rPr>
              <a:t>Bewerbungs-hindernisse abbauen: </a:t>
            </a:r>
            <a:r>
              <a:rPr lang="de-DE" sz="1600">
                <a:solidFill>
                  <a:srgbClr val="004577"/>
                </a:solidFill>
              </a:rPr>
              <a:t>Arbeit mit Piktogrammen</a:t>
            </a:r>
          </a:p>
        </p:txBody>
      </p:sp>
      <p:sp>
        <p:nvSpPr>
          <p:cNvPr id="2" name="Rechteck: abgerundete Ecken 1">
            <a:extLst>
              <a:ext uri="{FF2B5EF4-FFF2-40B4-BE49-F238E27FC236}">
                <a16:creationId xmlns:a16="http://schemas.microsoft.com/office/drawing/2014/main" id="{501141A0-7C20-4063-ECF7-2A34FD6CCC40}"/>
              </a:ext>
            </a:extLst>
          </p:cNvPr>
          <p:cNvSpPr/>
          <p:nvPr/>
        </p:nvSpPr>
        <p:spPr>
          <a:xfrm>
            <a:off x="5411638" y="833887"/>
            <a:ext cx="3916392" cy="5894717"/>
          </a:xfrm>
          <a:prstGeom prst="roundRect">
            <a:avLst>
              <a:gd name="adj" fmla="val 43453"/>
            </a:avLst>
          </a:prstGeom>
          <a:noFill/>
          <a:ln w="38100">
            <a:solidFill>
              <a:srgbClr val="004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Sprechblase: rechteckig mit abgerundeten Ecken 2">
            <a:extLst>
              <a:ext uri="{FF2B5EF4-FFF2-40B4-BE49-F238E27FC236}">
                <a16:creationId xmlns:a16="http://schemas.microsoft.com/office/drawing/2014/main" id="{0031C22F-C511-AFD6-4145-50E463A7FB72}"/>
              </a:ext>
            </a:extLst>
          </p:cNvPr>
          <p:cNvSpPr/>
          <p:nvPr/>
        </p:nvSpPr>
        <p:spPr>
          <a:xfrm>
            <a:off x="3387306" y="994913"/>
            <a:ext cx="2024332" cy="633971"/>
          </a:xfrm>
          <a:prstGeom prst="wedgeRoundRectCallout">
            <a:avLst>
              <a:gd name="adj1" fmla="val 49014"/>
              <a:gd name="adj2" fmla="val 88222"/>
              <a:gd name="adj3" fmla="val 16667"/>
            </a:avLst>
          </a:prstGeom>
          <a:solidFill>
            <a:schemeClr val="bg1"/>
          </a:solidFill>
          <a:ln w="28575">
            <a:solidFill>
              <a:srgbClr val="E7EAE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algn="ctr">
              <a:lnSpc>
                <a:spcPct val="106000"/>
              </a:lnSpc>
            </a:pPr>
            <a:r>
              <a:rPr lang="de-DE" sz="1500" dirty="0">
                <a:solidFill>
                  <a:schemeClr val="accent1"/>
                </a:solidFill>
              </a:rPr>
              <a:t>Das Beispiel macht Mut</a:t>
            </a:r>
          </a:p>
        </p:txBody>
      </p:sp>
    </p:spTree>
    <p:extLst>
      <p:ext uri="{BB962C8B-B14F-4D97-AF65-F5344CB8AC3E}">
        <p14:creationId xmlns:p14="http://schemas.microsoft.com/office/powerpoint/2010/main" val="25020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193201A-0CF6-4EE5-A655-1567B90858AC}"/>
              </a:ext>
            </a:extLst>
          </p:cNvPr>
          <p:cNvPicPr>
            <a:picLocks noChangeAspect="1"/>
          </p:cNvPicPr>
          <p:nvPr/>
        </p:nvPicPr>
        <p:blipFill rotWithShape="1">
          <a:blip r:embed="rId3">
            <a:alphaModFix/>
          </a:blip>
          <a:srcRect l="10544" t="12387" r="16002" b="7473"/>
          <a:stretch/>
        </p:blipFill>
        <p:spPr>
          <a:xfrm>
            <a:off x="509678" y="5026284"/>
            <a:ext cx="1434267" cy="1424115"/>
          </a:xfrm>
          <a:prstGeom prst="ellipse">
            <a:avLst/>
          </a:prstGeom>
          <a:ln>
            <a:noFill/>
          </a:ln>
          <a:effectLst/>
        </p:spPr>
      </p:pic>
      <p:pic>
        <p:nvPicPr>
          <p:cNvPr id="5" name="Grafik 4">
            <a:extLst>
              <a:ext uri="{FF2B5EF4-FFF2-40B4-BE49-F238E27FC236}">
                <a16:creationId xmlns:a16="http://schemas.microsoft.com/office/drawing/2014/main" id="{106A983C-7CBD-47F3-B69F-D723B4F575A4}"/>
              </a:ext>
            </a:extLst>
          </p:cNvPr>
          <p:cNvPicPr>
            <a:picLocks noChangeAspect="1"/>
          </p:cNvPicPr>
          <p:nvPr/>
        </p:nvPicPr>
        <p:blipFill rotWithShape="1">
          <a:blip r:embed="rId4"/>
          <a:srcRect r="65490"/>
          <a:stretch/>
        </p:blipFill>
        <p:spPr>
          <a:xfrm>
            <a:off x="3941746" y="0"/>
            <a:ext cx="3574569" cy="6858000"/>
          </a:xfrm>
          <a:prstGeom prst="rect">
            <a:avLst/>
          </a:prstGeom>
        </p:spPr>
      </p:pic>
      <p:pic>
        <p:nvPicPr>
          <p:cNvPr id="8" name="Grafik 7">
            <a:extLst>
              <a:ext uri="{FF2B5EF4-FFF2-40B4-BE49-F238E27FC236}">
                <a16:creationId xmlns:a16="http://schemas.microsoft.com/office/drawing/2014/main" id="{277DE01E-873E-4327-89A6-3E5B82F8579D}"/>
              </a:ext>
            </a:extLst>
          </p:cNvPr>
          <p:cNvPicPr>
            <a:picLocks noChangeAspect="1"/>
          </p:cNvPicPr>
          <p:nvPr/>
        </p:nvPicPr>
        <p:blipFill rotWithShape="1">
          <a:blip r:embed="rId4"/>
          <a:srcRect l="66669"/>
          <a:stretch/>
        </p:blipFill>
        <p:spPr>
          <a:xfrm>
            <a:off x="7467603" y="0"/>
            <a:ext cx="3452404" cy="6858000"/>
          </a:xfrm>
          <a:prstGeom prst="rect">
            <a:avLst/>
          </a:prstGeom>
        </p:spPr>
      </p:pic>
      <p:sp>
        <p:nvSpPr>
          <p:cNvPr id="7" name="Textfeld 6">
            <a:extLst>
              <a:ext uri="{FF2B5EF4-FFF2-40B4-BE49-F238E27FC236}">
                <a16:creationId xmlns:a16="http://schemas.microsoft.com/office/drawing/2014/main" id="{D06DF2B6-B02A-496B-A35F-1141992514F6}"/>
              </a:ext>
            </a:extLst>
          </p:cNvPr>
          <p:cNvSpPr txBox="1"/>
          <p:nvPr/>
        </p:nvSpPr>
        <p:spPr>
          <a:xfrm>
            <a:off x="276223" y="1182608"/>
            <a:ext cx="2379889" cy="892552"/>
          </a:xfrm>
          <a:prstGeom prst="rect">
            <a:avLst/>
          </a:prstGeom>
          <a:noFill/>
        </p:spPr>
        <p:txBody>
          <a:bodyPr wrap="square" rtlCol="0">
            <a:spAutoFit/>
          </a:bodyPr>
          <a:lstStyle/>
          <a:p>
            <a:r>
              <a:rPr lang="de-DE">
                <a:solidFill>
                  <a:schemeClr val="bg1"/>
                </a:solidFill>
                <a:highlight>
                  <a:srgbClr val="004577"/>
                </a:highlight>
                <a:latin typeface="+mj-lt"/>
                <a:ea typeface="+mj-ea"/>
                <a:cs typeface="+mj-cs"/>
              </a:rPr>
              <a:t>Bewerbungs-hindernisse abbauen: </a:t>
            </a:r>
            <a:r>
              <a:rPr lang="de-DE" sz="1600">
                <a:solidFill>
                  <a:srgbClr val="004577"/>
                </a:solidFill>
              </a:rPr>
              <a:t>Arbeit mit Piktogrammen</a:t>
            </a:r>
          </a:p>
        </p:txBody>
      </p:sp>
      <p:pic>
        <p:nvPicPr>
          <p:cNvPr id="10" name="Grafik 9">
            <a:extLst>
              <a:ext uri="{FF2B5EF4-FFF2-40B4-BE49-F238E27FC236}">
                <a16:creationId xmlns:a16="http://schemas.microsoft.com/office/drawing/2014/main" id="{61B610FE-E68E-4F11-AA41-56B7824C05D9}"/>
              </a:ext>
            </a:extLst>
          </p:cNvPr>
          <p:cNvPicPr>
            <a:picLocks noChangeAspect="1"/>
          </p:cNvPicPr>
          <p:nvPr/>
        </p:nvPicPr>
        <p:blipFill>
          <a:blip r:embed="rId5"/>
          <a:stretch>
            <a:fillRect/>
          </a:stretch>
        </p:blipFill>
        <p:spPr>
          <a:xfrm>
            <a:off x="412423" y="2588078"/>
            <a:ext cx="1628775" cy="723900"/>
          </a:xfrm>
          <a:prstGeom prst="rect">
            <a:avLst/>
          </a:prstGeom>
        </p:spPr>
      </p:pic>
      <p:sp>
        <p:nvSpPr>
          <p:cNvPr id="9" name="Textfeld 8">
            <a:extLst>
              <a:ext uri="{FF2B5EF4-FFF2-40B4-BE49-F238E27FC236}">
                <a16:creationId xmlns:a16="http://schemas.microsoft.com/office/drawing/2014/main" id="{67CECA45-1080-ECCE-E1A8-E48241DDCE0D}"/>
              </a:ext>
            </a:extLst>
          </p:cNvPr>
          <p:cNvSpPr txBox="1"/>
          <p:nvPr/>
        </p:nvSpPr>
        <p:spPr>
          <a:xfrm>
            <a:off x="9553084" y="4710794"/>
            <a:ext cx="2427514" cy="1380916"/>
          </a:xfrm>
          <a:prstGeom prst="rect">
            <a:avLst/>
          </a:prstGeom>
          <a:solidFill>
            <a:schemeClr val="accent3"/>
          </a:solidFill>
        </p:spPr>
        <p:txBody>
          <a:bodyPr wrap="square" anchor="ctr">
            <a:noAutofit/>
          </a:bodyPr>
          <a:lstStyle/>
          <a:p>
            <a:r>
              <a:rPr lang="de-DE" sz="1200" dirty="0">
                <a:solidFill>
                  <a:schemeClr val="accent1"/>
                </a:solidFill>
              </a:rPr>
              <a:t>Zum Weiterlesen zum Thema </a:t>
            </a:r>
            <a:r>
              <a:rPr lang="de-DE" sz="2000" b="1" dirty="0">
                <a:solidFill>
                  <a:schemeClr val="accent1"/>
                </a:solidFill>
              </a:rPr>
              <a:t>Einfache Sprache:</a:t>
            </a:r>
            <a:endParaRPr lang="de-DE" sz="1200" b="1" dirty="0">
              <a:solidFill>
                <a:schemeClr val="accent1"/>
              </a:solidFill>
            </a:endParaRPr>
          </a:p>
          <a:p>
            <a:r>
              <a:rPr lang="de-DE" sz="1200" i="1" dirty="0">
                <a:solidFill>
                  <a:schemeClr val="accent1"/>
                </a:solidFill>
                <a:hlinkClick r:id="rId6"/>
              </a:rPr>
              <a:t>BEQUA gGmbH – Das inklusive Übersetzungsbüro für leichte Sprache</a:t>
            </a:r>
            <a:endParaRPr lang="de-DE" sz="1200" i="1" dirty="0">
              <a:solidFill>
                <a:schemeClr val="accent1"/>
              </a:solidFill>
            </a:endParaRPr>
          </a:p>
        </p:txBody>
      </p:sp>
      <p:pic>
        <p:nvPicPr>
          <p:cNvPr id="11" name="Grafik 10">
            <a:extLst>
              <a:ext uri="{FF2B5EF4-FFF2-40B4-BE49-F238E27FC236}">
                <a16:creationId xmlns:a16="http://schemas.microsoft.com/office/drawing/2014/main" id="{C0809A0D-FEF8-913E-CCC1-A031CC0867A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686631" y="5881800"/>
            <a:ext cx="419819" cy="419819"/>
          </a:xfrm>
          <a:prstGeom prst="rect">
            <a:avLst/>
          </a:prstGeom>
        </p:spPr>
      </p:pic>
    </p:spTree>
    <p:extLst>
      <p:ext uri="{BB962C8B-B14F-4D97-AF65-F5344CB8AC3E}">
        <p14:creationId xmlns:p14="http://schemas.microsoft.com/office/powerpoint/2010/main" val="369663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BACD7F4-C191-4FC1-99E4-191073DD3C33}"/>
              </a:ext>
            </a:extLst>
          </p:cNvPr>
          <p:cNvSpPr txBox="1"/>
          <p:nvPr/>
        </p:nvSpPr>
        <p:spPr>
          <a:xfrm>
            <a:off x="276223" y="1182608"/>
            <a:ext cx="2379889" cy="861774"/>
          </a:xfrm>
          <a:prstGeom prst="rect">
            <a:avLst/>
          </a:prstGeom>
          <a:noFill/>
        </p:spPr>
        <p:txBody>
          <a:bodyPr wrap="square" rtlCol="0">
            <a:spAutoFit/>
          </a:bodyPr>
          <a:lstStyle/>
          <a:p>
            <a:r>
              <a:rPr lang="de-DE" dirty="0">
                <a:solidFill>
                  <a:schemeClr val="bg1"/>
                </a:solidFill>
                <a:highlight>
                  <a:srgbClr val="004577"/>
                </a:highlight>
                <a:latin typeface="+mj-lt"/>
                <a:ea typeface="+mj-ea"/>
                <a:cs typeface="+mj-cs"/>
              </a:rPr>
              <a:t>Kurzbewerbungsbogen</a:t>
            </a:r>
          </a:p>
          <a:p>
            <a:r>
              <a:rPr lang="de-DE" sz="1600" dirty="0">
                <a:solidFill>
                  <a:srgbClr val="004577"/>
                </a:solidFill>
              </a:rPr>
              <a:t>niedrigschwellige Kontaktaufnahme</a:t>
            </a:r>
          </a:p>
        </p:txBody>
      </p:sp>
      <p:pic>
        <p:nvPicPr>
          <p:cNvPr id="4" name="Grafik 3">
            <a:extLst>
              <a:ext uri="{FF2B5EF4-FFF2-40B4-BE49-F238E27FC236}">
                <a16:creationId xmlns:a16="http://schemas.microsoft.com/office/drawing/2014/main" id="{5193201A-0CF6-4EE5-A655-1567B90858AC}"/>
              </a:ext>
            </a:extLst>
          </p:cNvPr>
          <p:cNvPicPr>
            <a:picLocks noChangeAspect="1"/>
          </p:cNvPicPr>
          <p:nvPr/>
        </p:nvPicPr>
        <p:blipFill rotWithShape="1">
          <a:blip r:embed="rId3">
            <a:alphaModFix/>
          </a:blip>
          <a:srcRect l="10544" t="12387" r="16002" b="7473"/>
          <a:stretch/>
        </p:blipFill>
        <p:spPr>
          <a:xfrm>
            <a:off x="509678" y="5026284"/>
            <a:ext cx="1434267" cy="1424115"/>
          </a:xfrm>
          <a:prstGeom prst="ellipse">
            <a:avLst/>
          </a:prstGeom>
          <a:ln>
            <a:noFill/>
          </a:ln>
          <a:effectLst/>
        </p:spPr>
      </p:pic>
      <p:pic>
        <p:nvPicPr>
          <p:cNvPr id="1026" name="FAB6D034-4679-4DD7-A108-BBD669419461" descr="IMG_0086.jpg">
            <a:extLst>
              <a:ext uri="{FF2B5EF4-FFF2-40B4-BE49-F238E27FC236}">
                <a16:creationId xmlns:a16="http://schemas.microsoft.com/office/drawing/2014/main" id="{8BAF7D95-8430-860F-8267-36C2AAAF3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2611" y="99000"/>
            <a:ext cx="2826604" cy="66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62476D34-CE93-43CF-B257-75DD90B0CF7B" descr="IMG_0087.jpg">
            <a:extLst>
              <a:ext uri="{FF2B5EF4-FFF2-40B4-BE49-F238E27FC236}">
                <a16:creationId xmlns:a16="http://schemas.microsoft.com/office/drawing/2014/main" id="{EFB766A0-9CB8-FC38-C639-0D4625314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3556" y="297000"/>
            <a:ext cx="5932221" cy="62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27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69D15-69A7-4A0B-82AA-E0BD15268AC9}"/>
              </a:ext>
            </a:extLst>
          </p:cNvPr>
          <p:cNvSpPr>
            <a:spLocks noGrp="1"/>
          </p:cNvSpPr>
          <p:nvPr>
            <p:ph type="ctrTitle"/>
          </p:nvPr>
        </p:nvSpPr>
        <p:spPr>
          <a:xfrm>
            <a:off x="3137980" y="20708"/>
            <a:ext cx="7693056" cy="1073726"/>
          </a:xfrm>
        </p:spPr>
        <p:txBody>
          <a:bodyPr/>
          <a:lstStyle/>
          <a:p>
            <a:r>
              <a:rPr lang="de-DE"/>
              <a:t>Einfache Sprache – </a:t>
            </a:r>
            <a:r>
              <a:rPr lang="de-DE">
                <a:solidFill>
                  <a:srgbClr val="EC646B"/>
                </a:solidFill>
              </a:rPr>
              <a:t>so geht‘s</a:t>
            </a:r>
            <a:r>
              <a:rPr lang="de-DE"/>
              <a:t>:</a:t>
            </a:r>
          </a:p>
        </p:txBody>
      </p:sp>
      <p:sp>
        <p:nvSpPr>
          <p:cNvPr id="8" name="Foliennummernplatzhalter 7">
            <a:extLst>
              <a:ext uri="{FF2B5EF4-FFF2-40B4-BE49-F238E27FC236}">
                <a16:creationId xmlns:a16="http://schemas.microsoft.com/office/drawing/2014/main" id="{0E52C788-5871-4D5C-91FE-21CACE73A1D2}"/>
              </a:ext>
            </a:extLst>
          </p:cNvPr>
          <p:cNvSpPr>
            <a:spLocks noGrp="1"/>
          </p:cNvSpPr>
          <p:nvPr>
            <p:ph type="sldNum" sz="quarter" idx="19"/>
          </p:nvPr>
        </p:nvSpPr>
        <p:spPr>
          <a:xfrm>
            <a:off x="869950" y="6303963"/>
            <a:ext cx="973138" cy="252412"/>
          </a:xfrm>
          <a:prstGeom prst="rect">
            <a:avLst/>
          </a:prstGeom>
        </p:spPr>
        <p:txBody>
          <a:bodyPr vert="horz" wrap="square" lIns="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FAEBCBB-E7FC-4409-8BE1-A99B1D5814D0}" type="slidenum">
              <a:rPr lang="en-US" altLang="de-DE" smtClean="0"/>
              <a:pPr>
                <a:defRPr/>
              </a:pPr>
              <a:t>19</a:t>
            </a:fld>
            <a:endParaRPr lang="en-US" altLang="de-DE"/>
          </a:p>
        </p:txBody>
      </p:sp>
      <p:sp>
        <p:nvSpPr>
          <p:cNvPr id="20" name="Rechteck 19">
            <a:extLst>
              <a:ext uri="{FF2B5EF4-FFF2-40B4-BE49-F238E27FC236}">
                <a16:creationId xmlns:a16="http://schemas.microsoft.com/office/drawing/2014/main" id="{AAFF7AE5-096E-48A4-8F8B-142DF6FCB355}"/>
              </a:ext>
            </a:extLst>
          </p:cNvPr>
          <p:cNvSpPr/>
          <p:nvPr/>
        </p:nvSpPr>
        <p:spPr>
          <a:xfrm>
            <a:off x="3137979" y="4026993"/>
            <a:ext cx="2626979" cy="251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r>
              <a:rPr lang="de-DE">
                <a:solidFill>
                  <a:schemeClr val="bg1"/>
                </a:solidFill>
              </a:rPr>
              <a:t>V</a:t>
            </a:r>
            <a:r>
              <a:rPr lang="de-DE" sz="1800">
                <a:solidFill>
                  <a:schemeClr val="bg1"/>
                </a:solidFill>
              </a:rPr>
              <a:t>orwiegend bekannte Wörter aus dem Grundwortschatz</a:t>
            </a:r>
          </a:p>
        </p:txBody>
      </p:sp>
      <p:sp>
        <p:nvSpPr>
          <p:cNvPr id="21" name="Rechteck 20">
            <a:extLst>
              <a:ext uri="{FF2B5EF4-FFF2-40B4-BE49-F238E27FC236}">
                <a16:creationId xmlns:a16="http://schemas.microsoft.com/office/drawing/2014/main" id="{851885AE-89B7-4099-AD08-0B5B1C9CDBAF}"/>
              </a:ext>
            </a:extLst>
          </p:cNvPr>
          <p:cNvSpPr/>
          <p:nvPr/>
        </p:nvSpPr>
        <p:spPr>
          <a:xfrm>
            <a:off x="5947791" y="4026993"/>
            <a:ext cx="2626979" cy="251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sz="1800">
              <a:solidFill>
                <a:schemeClr val="bg1"/>
              </a:solidFill>
            </a:endParaRPr>
          </a:p>
          <a:p>
            <a:pPr algn="ctr"/>
            <a:endParaRPr lang="de-DE">
              <a:solidFill>
                <a:schemeClr val="bg1"/>
              </a:solidFill>
            </a:endParaRPr>
          </a:p>
          <a:p>
            <a:pPr algn="ctr"/>
            <a:endParaRPr lang="de-DE" sz="1800">
              <a:solidFill>
                <a:schemeClr val="bg1"/>
              </a:solidFill>
            </a:endParaRPr>
          </a:p>
          <a:p>
            <a:pPr algn="ctr"/>
            <a:r>
              <a:rPr lang="de-DE" sz="1800">
                <a:solidFill>
                  <a:schemeClr val="bg1"/>
                </a:solidFill>
              </a:rPr>
              <a:t>Fachbegriffe nutzen</a:t>
            </a:r>
          </a:p>
        </p:txBody>
      </p:sp>
      <p:sp>
        <p:nvSpPr>
          <p:cNvPr id="22" name="Rechteck 21">
            <a:extLst>
              <a:ext uri="{FF2B5EF4-FFF2-40B4-BE49-F238E27FC236}">
                <a16:creationId xmlns:a16="http://schemas.microsoft.com/office/drawing/2014/main" id="{4AD1117F-B935-4E70-910C-18C9C06AA65C}"/>
              </a:ext>
            </a:extLst>
          </p:cNvPr>
          <p:cNvSpPr/>
          <p:nvPr/>
        </p:nvSpPr>
        <p:spPr>
          <a:xfrm>
            <a:off x="8757603" y="4026993"/>
            <a:ext cx="2626979" cy="251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r>
              <a:rPr lang="de-DE">
                <a:solidFill>
                  <a:schemeClr val="bg1"/>
                </a:solidFill>
              </a:rPr>
              <a:t>Visuell unterstützen (Skizzen, Icons, Fotos)</a:t>
            </a:r>
          </a:p>
        </p:txBody>
      </p:sp>
      <p:sp>
        <p:nvSpPr>
          <p:cNvPr id="23" name="Rechteck 22">
            <a:extLst>
              <a:ext uri="{FF2B5EF4-FFF2-40B4-BE49-F238E27FC236}">
                <a16:creationId xmlns:a16="http://schemas.microsoft.com/office/drawing/2014/main" id="{06DD9005-BB79-4619-B93C-E9B303B26C93}"/>
              </a:ext>
            </a:extLst>
          </p:cNvPr>
          <p:cNvSpPr/>
          <p:nvPr/>
        </p:nvSpPr>
        <p:spPr>
          <a:xfrm>
            <a:off x="3137979" y="1305297"/>
            <a:ext cx="2626979" cy="251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a:p>
            <a:pPr algn="ctr"/>
            <a:endParaRPr lang="de-DE"/>
          </a:p>
          <a:p>
            <a:pPr algn="ctr"/>
            <a:endParaRPr lang="de-DE"/>
          </a:p>
          <a:p>
            <a:pPr algn="ctr"/>
            <a:endParaRPr lang="de-DE"/>
          </a:p>
          <a:p>
            <a:pPr algn="ctr"/>
            <a:endParaRPr lang="de-DE"/>
          </a:p>
          <a:p>
            <a:pPr algn="ctr"/>
            <a:endParaRPr lang="de-DE"/>
          </a:p>
          <a:p>
            <a:pPr algn="ctr"/>
            <a:r>
              <a:rPr lang="de-DE"/>
              <a:t>Direkte Ansprache</a:t>
            </a:r>
          </a:p>
        </p:txBody>
      </p:sp>
      <p:sp>
        <p:nvSpPr>
          <p:cNvPr id="24" name="Rechteck 23">
            <a:extLst>
              <a:ext uri="{FF2B5EF4-FFF2-40B4-BE49-F238E27FC236}">
                <a16:creationId xmlns:a16="http://schemas.microsoft.com/office/drawing/2014/main" id="{5D8860AC-58A8-4CD3-B15E-BC607DD1CD8F}"/>
              </a:ext>
            </a:extLst>
          </p:cNvPr>
          <p:cNvSpPr/>
          <p:nvPr/>
        </p:nvSpPr>
        <p:spPr>
          <a:xfrm>
            <a:off x="5947791" y="1305297"/>
            <a:ext cx="2626979" cy="251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a:p>
            <a:pPr algn="ctr"/>
            <a:endParaRPr lang="de-DE"/>
          </a:p>
          <a:p>
            <a:pPr algn="ctr"/>
            <a:endParaRPr lang="de-DE"/>
          </a:p>
          <a:p>
            <a:pPr algn="ctr"/>
            <a:endParaRPr lang="de-DE"/>
          </a:p>
          <a:p>
            <a:pPr algn="ctr"/>
            <a:endParaRPr lang="de-DE"/>
          </a:p>
          <a:p>
            <a:pPr algn="ctr"/>
            <a:endParaRPr lang="de-DE"/>
          </a:p>
          <a:p>
            <a:pPr algn="ctr"/>
            <a:r>
              <a:rPr lang="de-DE"/>
              <a:t>Präzise Angaben: Was suchen Sie? Was bieten Sie an?</a:t>
            </a:r>
          </a:p>
        </p:txBody>
      </p:sp>
      <p:sp>
        <p:nvSpPr>
          <p:cNvPr id="25" name="Rechteck 24">
            <a:extLst>
              <a:ext uri="{FF2B5EF4-FFF2-40B4-BE49-F238E27FC236}">
                <a16:creationId xmlns:a16="http://schemas.microsoft.com/office/drawing/2014/main" id="{A49F6930-21D3-4FD8-BB55-780712A7C96A}"/>
              </a:ext>
            </a:extLst>
          </p:cNvPr>
          <p:cNvSpPr/>
          <p:nvPr/>
        </p:nvSpPr>
        <p:spPr>
          <a:xfrm>
            <a:off x="8757603" y="1305297"/>
            <a:ext cx="2626979" cy="251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r>
              <a:rPr lang="de-DE">
                <a:solidFill>
                  <a:schemeClr val="bg1"/>
                </a:solidFill>
              </a:rPr>
              <a:t>Kurze Sätze </a:t>
            </a:r>
            <a:endParaRPr lang="de-DE" sz="1800">
              <a:solidFill>
                <a:schemeClr val="bg1"/>
              </a:solidFill>
            </a:endParaRPr>
          </a:p>
          <a:p>
            <a:pPr algn="ctr"/>
            <a:endParaRPr lang="de-DE">
              <a:solidFill>
                <a:schemeClr val="bg1"/>
              </a:solidFill>
            </a:endParaRPr>
          </a:p>
        </p:txBody>
      </p:sp>
      <p:pic>
        <p:nvPicPr>
          <p:cNvPr id="29" name="Grafik 28">
            <a:extLst>
              <a:ext uri="{FF2B5EF4-FFF2-40B4-BE49-F238E27FC236}">
                <a16:creationId xmlns:a16="http://schemas.microsoft.com/office/drawing/2014/main" id="{AE4D750A-D083-4932-A824-DA8B300C0C0C}"/>
              </a:ext>
            </a:extLst>
          </p:cNvPr>
          <p:cNvPicPr>
            <a:picLocks noChangeAspect="1"/>
          </p:cNvPicPr>
          <p:nvPr/>
        </p:nvPicPr>
        <p:blipFill rotWithShape="1">
          <a:blip r:embed="rId2">
            <a:extLst>
              <a:ext uri="{28A0092B-C50C-407E-A947-70E740481C1C}">
                <a14:useLocalDpi xmlns:a14="http://schemas.microsoft.com/office/drawing/2010/main" val="0"/>
              </a:ext>
            </a:extLst>
          </a:blip>
          <a:srcRect r="49082"/>
          <a:stretch/>
        </p:blipFill>
        <p:spPr>
          <a:xfrm>
            <a:off x="6769456" y="1703937"/>
            <a:ext cx="1078667" cy="1334488"/>
          </a:xfrm>
          <a:prstGeom prst="rect">
            <a:avLst/>
          </a:prstGeom>
        </p:spPr>
      </p:pic>
      <p:pic>
        <p:nvPicPr>
          <p:cNvPr id="33" name="Grafik 32">
            <a:extLst>
              <a:ext uri="{FF2B5EF4-FFF2-40B4-BE49-F238E27FC236}">
                <a16:creationId xmlns:a16="http://schemas.microsoft.com/office/drawing/2014/main" id="{F09B4B1A-96F5-4EA0-A3FD-186E9B082BEE}"/>
              </a:ext>
            </a:extLst>
          </p:cNvPr>
          <p:cNvPicPr>
            <a:picLocks noChangeAspect="1"/>
          </p:cNvPicPr>
          <p:nvPr/>
        </p:nvPicPr>
        <p:blipFill rotWithShape="1">
          <a:blip r:embed="rId3">
            <a:extLst>
              <a:ext uri="{28A0092B-C50C-407E-A947-70E740481C1C}">
                <a14:useLocalDpi xmlns:a14="http://schemas.microsoft.com/office/drawing/2010/main" val="0"/>
              </a:ext>
            </a:extLst>
          </a:blip>
          <a:srcRect r="29786"/>
          <a:stretch/>
        </p:blipFill>
        <p:spPr>
          <a:xfrm>
            <a:off x="6443189" y="4429104"/>
            <a:ext cx="1507879" cy="1123599"/>
          </a:xfrm>
          <a:prstGeom prst="rect">
            <a:avLst/>
          </a:prstGeom>
        </p:spPr>
      </p:pic>
      <p:pic>
        <p:nvPicPr>
          <p:cNvPr id="35" name="Grafik 34">
            <a:extLst>
              <a:ext uri="{FF2B5EF4-FFF2-40B4-BE49-F238E27FC236}">
                <a16:creationId xmlns:a16="http://schemas.microsoft.com/office/drawing/2014/main" id="{023B9752-9AB9-456E-930F-E3B035452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362" y="4215269"/>
            <a:ext cx="2271212" cy="1182532"/>
          </a:xfrm>
          <a:prstGeom prst="rect">
            <a:avLst/>
          </a:prstGeom>
        </p:spPr>
      </p:pic>
      <p:pic>
        <p:nvPicPr>
          <p:cNvPr id="37" name="Grafik 36">
            <a:extLst>
              <a:ext uri="{FF2B5EF4-FFF2-40B4-BE49-F238E27FC236}">
                <a16:creationId xmlns:a16="http://schemas.microsoft.com/office/drawing/2014/main" id="{180D0B51-5312-4819-ADDB-C99CF65F95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9788" y="1679713"/>
            <a:ext cx="2785969" cy="1450546"/>
          </a:xfrm>
          <a:prstGeom prst="rect">
            <a:avLst/>
          </a:prstGeom>
        </p:spPr>
      </p:pic>
      <p:pic>
        <p:nvPicPr>
          <p:cNvPr id="39" name="Grafik 38">
            <a:extLst>
              <a:ext uri="{FF2B5EF4-FFF2-40B4-BE49-F238E27FC236}">
                <a16:creationId xmlns:a16="http://schemas.microsoft.com/office/drawing/2014/main" id="{E0F6B86B-B189-4FD6-8FB8-A477255355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1589" y="4350470"/>
            <a:ext cx="2478812" cy="1290621"/>
          </a:xfrm>
          <a:prstGeom prst="rect">
            <a:avLst/>
          </a:prstGeom>
        </p:spPr>
      </p:pic>
      <p:pic>
        <p:nvPicPr>
          <p:cNvPr id="41" name="Grafik 40">
            <a:extLst>
              <a:ext uri="{FF2B5EF4-FFF2-40B4-BE49-F238E27FC236}">
                <a16:creationId xmlns:a16="http://schemas.microsoft.com/office/drawing/2014/main" id="{F5B94ABE-F340-4AA2-A62B-D935D480D6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4941" y="1772536"/>
            <a:ext cx="2566425" cy="1342759"/>
          </a:xfrm>
          <a:prstGeom prst="rect">
            <a:avLst/>
          </a:prstGeom>
        </p:spPr>
      </p:pic>
      <p:pic>
        <p:nvPicPr>
          <p:cNvPr id="4" name="Grafik 3">
            <a:extLst>
              <a:ext uri="{FF2B5EF4-FFF2-40B4-BE49-F238E27FC236}">
                <a16:creationId xmlns:a16="http://schemas.microsoft.com/office/drawing/2014/main" id="{BB1252A3-6039-C0D7-7369-44B118F4B1B9}"/>
              </a:ext>
            </a:extLst>
          </p:cNvPr>
          <p:cNvPicPr>
            <a:picLocks noChangeAspect="1"/>
          </p:cNvPicPr>
          <p:nvPr/>
        </p:nvPicPr>
        <p:blipFill>
          <a:blip r:embed="rId8"/>
          <a:stretch>
            <a:fillRect/>
          </a:stretch>
        </p:blipFill>
        <p:spPr>
          <a:xfrm>
            <a:off x="549214" y="2653638"/>
            <a:ext cx="1599605" cy="2307021"/>
          </a:xfrm>
          <a:prstGeom prst="rect">
            <a:avLst/>
          </a:prstGeom>
        </p:spPr>
      </p:pic>
      <p:sp>
        <p:nvSpPr>
          <p:cNvPr id="5" name="Textfeld 4">
            <a:extLst>
              <a:ext uri="{FF2B5EF4-FFF2-40B4-BE49-F238E27FC236}">
                <a16:creationId xmlns:a16="http://schemas.microsoft.com/office/drawing/2014/main" id="{8F0B0EF2-1BD3-202A-4169-A73A45CB34DF}"/>
              </a:ext>
            </a:extLst>
          </p:cNvPr>
          <p:cNvSpPr txBox="1"/>
          <p:nvPr/>
        </p:nvSpPr>
        <p:spPr>
          <a:xfrm>
            <a:off x="467374" y="4967928"/>
            <a:ext cx="1763284" cy="584775"/>
          </a:xfrm>
          <a:prstGeom prst="rect">
            <a:avLst/>
          </a:prstGeom>
          <a:noFill/>
        </p:spPr>
        <p:txBody>
          <a:bodyPr wrap="square" rtlCol="0">
            <a:spAutoFit/>
          </a:bodyPr>
          <a:lstStyle/>
          <a:p>
            <a:r>
              <a:rPr lang="de-DE" sz="1600" dirty="0">
                <a:hlinkClick r:id="rId9"/>
              </a:rPr>
              <a:t>Aus unserer Sprach-Broschüre</a:t>
            </a:r>
            <a:endParaRPr lang="de-DE" sz="1600" dirty="0"/>
          </a:p>
        </p:txBody>
      </p:sp>
    </p:spTree>
    <p:extLst>
      <p:ext uri="{BB962C8B-B14F-4D97-AF65-F5344CB8AC3E}">
        <p14:creationId xmlns:p14="http://schemas.microsoft.com/office/powerpoint/2010/main" val="239144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Foliennummernplatzhalter 7">
            <a:extLst>
              <a:ext uri="{FF2B5EF4-FFF2-40B4-BE49-F238E27FC236}">
                <a16:creationId xmlns:a16="http://schemas.microsoft.com/office/drawing/2014/main" id="{63C236C7-C385-49D4-BACF-45AB0CDA3BF1}"/>
              </a:ext>
            </a:extLst>
          </p:cNvPr>
          <p:cNvSpPr>
            <a:spLocks noGrp="1"/>
          </p:cNvSpPr>
          <p:nvPr>
            <p:ph type="sldNum" sz="quarter" idx="10"/>
          </p:nvPr>
        </p:nvSpPr>
        <p:spPr bwMode="auto">
          <a:xfrm>
            <a:off x="871226" y="6303261"/>
            <a:ext cx="972901" cy="252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09" rIns="91418" bIns="45709"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Arial" panose="020B0604020202020204" pitchFamily="34" charset="0"/>
              </a:defRPr>
            </a:lvl1pPr>
            <a:lvl2pPr marL="45708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16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24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321"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5401" algn="l" defTabSz="91416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2481" algn="l" defTabSz="91416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199561" algn="l" defTabSz="91416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6641" algn="l" defTabSz="91416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914160">
              <a:defRPr/>
            </a:pPr>
            <a:fld id="{0F4F5E28-8610-43FC-9F4F-B80F4BD64D63}" type="slidenum">
              <a:rPr lang="en-US" altLang="de-DE"/>
              <a:pPr defTabSz="914160">
                <a:defRPr/>
              </a:pPr>
              <a:t>2</a:t>
            </a:fld>
            <a:endParaRPr lang="de-DE" altLang="de-DE">
              <a:ea typeface="MS PGothic" panose="020B0600070205080204" pitchFamily="34" charset="-128"/>
            </a:endParaRPr>
          </a:p>
        </p:txBody>
      </p:sp>
      <p:sp>
        <p:nvSpPr>
          <p:cNvPr id="33795" name="Titel 1">
            <a:extLst>
              <a:ext uri="{FF2B5EF4-FFF2-40B4-BE49-F238E27FC236}">
                <a16:creationId xmlns:a16="http://schemas.microsoft.com/office/drawing/2014/main" id="{EE295DDB-0465-49DD-9D8E-C494E9892D63}"/>
              </a:ext>
            </a:extLst>
          </p:cNvPr>
          <p:cNvSpPr txBox="1">
            <a:spLocks/>
          </p:cNvSpPr>
          <p:nvPr/>
        </p:nvSpPr>
        <p:spPr bwMode="auto">
          <a:xfrm>
            <a:off x="3124926" y="169855"/>
            <a:ext cx="8817997" cy="109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6858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160" eaLnBrk="0" fontAlgn="base">
              <a:lnSpc>
                <a:spcPts val="4299"/>
              </a:lnSpc>
              <a:spcBef>
                <a:spcPct val="0"/>
              </a:spcBef>
              <a:spcAft>
                <a:spcPct val="0"/>
              </a:spcAft>
              <a:buNone/>
            </a:pPr>
            <a:endParaRPr lang="de-DE" altLang="de-DE" sz="3599">
              <a:solidFill>
                <a:srgbClr val="004577"/>
              </a:solidFill>
              <a:cs typeface="Arial" panose="020B0604020202020204" pitchFamily="34" charset="0"/>
            </a:endParaRPr>
          </a:p>
        </p:txBody>
      </p:sp>
      <p:sp>
        <p:nvSpPr>
          <p:cNvPr id="8" name="Rechteck 7">
            <a:extLst>
              <a:ext uri="{FF2B5EF4-FFF2-40B4-BE49-F238E27FC236}">
                <a16:creationId xmlns:a16="http://schemas.microsoft.com/office/drawing/2014/main" id="{AD34C306-A9F0-4E2D-9155-48B93A6CEE7A}"/>
              </a:ext>
            </a:extLst>
          </p:cNvPr>
          <p:cNvSpPr/>
          <p:nvPr/>
        </p:nvSpPr>
        <p:spPr>
          <a:xfrm>
            <a:off x="3124927" y="837"/>
            <a:ext cx="8625956" cy="789622"/>
          </a:xfrm>
          <a:prstGeom prst="rect">
            <a:avLst/>
          </a:prstGeom>
          <a:solidFill>
            <a:schemeClr val="bg1"/>
          </a:solidFill>
        </p:spPr>
        <p:txBody>
          <a:bodyPr lIns="91418" tIns="71982" rIns="91418" bIns="71982" anchor="ctr"/>
          <a:lstStyle/>
          <a:p>
            <a:pPr defTabSz="914160" eaLnBrk="0" fontAlgn="base">
              <a:lnSpc>
                <a:spcPct val="114999"/>
              </a:lnSpc>
              <a:spcBef>
                <a:spcPct val="0"/>
              </a:spcBef>
              <a:spcAft>
                <a:spcPts val="1000"/>
              </a:spcAft>
              <a:defRPr/>
            </a:pPr>
            <a:r>
              <a:rPr lang="de-DE" sz="2400" b="1">
                <a:solidFill>
                  <a:srgbClr val="004577"/>
                </a:solidFill>
                <a:latin typeface="Calibri Light" panose="020F0302020204030204"/>
                <a:cs typeface="Times New Roman"/>
              </a:rPr>
              <a:t>Noch ein paar Worte zu </a:t>
            </a:r>
            <a:r>
              <a:rPr lang="de-DE" sz="2400" b="1" err="1">
                <a:solidFill>
                  <a:srgbClr val="004577"/>
                </a:solidFill>
                <a:latin typeface="Calibri Light" panose="020F0302020204030204"/>
                <a:cs typeface="Times New Roman"/>
              </a:rPr>
              <a:t>Social</a:t>
            </a:r>
            <a:r>
              <a:rPr lang="de-DE" sz="2400" b="1">
                <a:solidFill>
                  <a:srgbClr val="004577"/>
                </a:solidFill>
                <a:latin typeface="Calibri Light" panose="020F0302020204030204"/>
                <a:cs typeface="Times New Roman"/>
              </a:rPr>
              <a:t> Media...</a:t>
            </a:r>
            <a:endParaRPr lang="de-DE" sz="1799">
              <a:solidFill>
                <a:srgbClr val="004577"/>
              </a:solidFill>
              <a:latin typeface="Calibri" panose="020F0502020204030204" pitchFamily="34" charset="0"/>
              <a:cs typeface="Arial" panose="020B0604020202020204" pitchFamily="34" charset="0"/>
            </a:endParaRPr>
          </a:p>
        </p:txBody>
      </p:sp>
      <p:pic>
        <p:nvPicPr>
          <p:cNvPr id="2" name="Grafik 2" descr="Ein Bild, das Snack, Mann, Text, Mahlzeit enthält.&#10;&#10;Beschreibung automatisch generiert.">
            <a:extLst>
              <a:ext uri="{FF2B5EF4-FFF2-40B4-BE49-F238E27FC236}">
                <a16:creationId xmlns:a16="http://schemas.microsoft.com/office/drawing/2014/main" id="{ED19CDD2-D1DF-5FC9-80BB-09B3925B5FBE}"/>
              </a:ext>
            </a:extLst>
          </p:cNvPr>
          <p:cNvPicPr>
            <a:picLocks noChangeAspect="1"/>
          </p:cNvPicPr>
          <p:nvPr/>
        </p:nvPicPr>
        <p:blipFill>
          <a:blip r:embed="rId3"/>
          <a:stretch>
            <a:fillRect/>
          </a:stretch>
        </p:blipFill>
        <p:spPr>
          <a:xfrm>
            <a:off x="3154083" y="957483"/>
            <a:ext cx="4096867" cy="2657593"/>
          </a:xfrm>
          <a:prstGeom prst="rect">
            <a:avLst/>
          </a:prstGeom>
        </p:spPr>
      </p:pic>
      <p:pic>
        <p:nvPicPr>
          <p:cNvPr id="3" name="Grafik 3" descr="Ein Bild, das Kleidung, Schuhwerk, Screenshot, Collage enthält.&#10;&#10;Beschreibung automatisch generiert.">
            <a:extLst>
              <a:ext uri="{FF2B5EF4-FFF2-40B4-BE49-F238E27FC236}">
                <a16:creationId xmlns:a16="http://schemas.microsoft.com/office/drawing/2014/main" id="{5C181A66-A445-E55E-256E-DBCDBF16074C}"/>
              </a:ext>
            </a:extLst>
          </p:cNvPr>
          <p:cNvPicPr>
            <a:picLocks noChangeAspect="1"/>
          </p:cNvPicPr>
          <p:nvPr/>
        </p:nvPicPr>
        <p:blipFill>
          <a:blip r:embed="rId4"/>
          <a:stretch>
            <a:fillRect/>
          </a:stretch>
        </p:blipFill>
        <p:spPr>
          <a:xfrm>
            <a:off x="4687115" y="3800747"/>
            <a:ext cx="4096865" cy="2886880"/>
          </a:xfrm>
          <a:prstGeom prst="rect">
            <a:avLst/>
          </a:prstGeom>
        </p:spPr>
      </p:pic>
      <p:pic>
        <p:nvPicPr>
          <p:cNvPr id="4" name="Grafik 4" descr="Ein Bild, das Text, Braut, Hochzeitskleid, Landfahrzeug enthält.&#10;&#10;Beschreibung automatisch generiert.">
            <a:extLst>
              <a:ext uri="{FF2B5EF4-FFF2-40B4-BE49-F238E27FC236}">
                <a16:creationId xmlns:a16="http://schemas.microsoft.com/office/drawing/2014/main" id="{19C320EC-8FB5-4F05-3C95-AFD1DB80EA16}"/>
              </a:ext>
            </a:extLst>
          </p:cNvPr>
          <p:cNvPicPr>
            <a:picLocks noChangeAspect="1"/>
          </p:cNvPicPr>
          <p:nvPr/>
        </p:nvPicPr>
        <p:blipFill>
          <a:blip r:embed="rId5"/>
          <a:stretch>
            <a:fillRect/>
          </a:stretch>
        </p:blipFill>
        <p:spPr>
          <a:xfrm>
            <a:off x="9004061" y="1017191"/>
            <a:ext cx="2742531" cy="3187130"/>
          </a:xfrm>
          <a:prstGeom prst="rect">
            <a:avLst/>
          </a:prstGeom>
        </p:spPr>
      </p:pic>
    </p:spTree>
    <p:extLst>
      <p:ext uri="{BB962C8B-B14F-4D97-AF65-F5344CB8AC3E}">
        <p14:creationId xmlns:p14="http://schemas.microsoft.com/office/powerpoint/2010/main" val="1617542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E9D542BB-38D4-41D7-B0E6-BCD84FE8C94C}"/>
              </a:ext>
            </a:extLst>
          </p:cNvPr>
          <p:cNvSpPr>
            <a:spLocks noGrp="1"/>
          </p:cNvSpPr>
          <p:nvPr>
            <p:ph type="ctrTitle"/>
          </p:nvPr>
        </p:nvSpPr>
        <p:spPr>
          <a:xfrm>
            <a:off x="3139210" y="434120"/>
            <a:ext cx="7691147" cy="1074475"/>
          </a:xfrm>
        </p:spPr>
        <p:txBody>
          <a:bodyPr anchor="t"/>
          <a:lstStyle/>
          <a:p>
            <a:pPr eaLnBrk="1" hangingPunct="1"/>
            <a:r>
              <a:rPr lang="de-DE" altLang="de-DE">
                <a:solidFill>
                  <a:srgbClr val="004577"/>
                </a:solidFill>
              </a:rPr>
              <a:t>Linked</a:t>
            </a:r>
            <a:r>
              <a:rPr lang="de-DE" altLang="de-DE">
                <a:solidFill>
                  <a:srgbClr val="EC646B"/>
                </a:solidFill>
              </a:rPr>
              <a:t>In</a:t>
            </a:r>
            <a:br>
              <a:rPr lang="de-DE" altLang="de-DE"/>
            </a:br>
            <a:r>
              <a:rPr lang="de-DE" altLang="de-DE">
                <a:solidFill>
                  <a:srgbClr val="004577"/>
                </a:solidFill>
              </a:rPr>
              <a:t> </a:t>
            </a:r>
          </a:p>
        </p:txBody>
      </p:sp>
      <p:sp>
        <p:nvSpPr>
          <p:cNvPr id="21508" name="Foliennummernplatzhalter 1">
            <a:extLst>
              <a:ext uri="{FF2B5EF4-FFF2-40B4-BE49-F238E27FC236}">
                <a16:creationId xmlns:a16="http://schemas.microsoft.com/office/drawing/2014/main" id="{B28F48CA-BA9E-4196-B411-A1FA0C6E15CC}"/>
              </a:ext>
            </a:extLst>
          </p:cNvPr>
          <p:cNvSpPr>
            <a:spLocks noGrp="1" noChangeArrowheads="1"/>
          </p:cNvSpPr>
          <p:nvPr>
            <p:ph type="sldNum" sz="quarter" idx="19"/>
          </p:nvPr>
        </p:nvSpPr>
        <p:spPr bwMode="auto">
          <a:xfrm>
            <a:off x="871226" y="6303261"/>
            <a:ext cx="972901" cy="252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09" rIns="91418" bIns="45709"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Arial" panose="020B0604020202020204" pitchFamily="34" charset="0"/>
              </a:defRPr>
            </a:lvl1pPr>
            <a:lvl2pPr marL="45708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16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24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321"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5401" algn="l" defTabSz="91416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2481" algn="l" defTabSz="91416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199561" algn="l" defTabSz="91416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6641" algn="l" defTabSz="91416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914160">
              <a:defRPr/>
            </a:pPr>
            <a:fld id="{9BD32FAB-91B2-42E8-A7EA-BB4E709FF313}" type="slidenum">
              <a:rPr lang="en-US" altLang="de-DE"/>
              <a:pPr defTabSz="914160">
                <a:defRPr/>
              </a:pPr>
              <a:t>3</a:t>
            </a:fld>
            <a:endParaRPr lang="en-US" altLang="de-DE"/>
          </a:p>
        </p:txBody>
      </p:sp>
      <p:sp>
        <p:nvSpPr>
          <p:cNvPr id="8" name="Rechteck 7">
            <a:extLst>
              <a:ext uri="{FF2B5EF4-FFF2-40B4-BE49-F238E27FC236}">
                <a16:creationId xmlns:a16="http://schemas.microsoft.com/office/drawing/2014/main" id="{22AD74D4-C83D-43BD-A7D6-DFDC547BD78F}"/>
              </a:ext>
            </a:extLst>
          </p:cNvPr>
          <p:cNvSpPr/>
          <p:nvPr/>
        </p:nvSpPr>
        <p:spPr>
          <a:xfrm>
            <a:off x="2748781" y="1341948"/>
            <a:ext cx="9272365" cy="5352853"/>
          </a:xfrm>
          <a:prstGeom prst="rect">
            <a:avLst/>
          </a:prstGeom>
        </p:spPr>
        <p:txBody>
          <a:bodyPr wrap="square" lIns="91418" tIns="45709" rIns="91418" bIns="45709" anchor="t">
            <a:spAutoFit/>
          </a:bodyPr>
          <a:lstStyle/>
          <a:p>
            <a:pPr defTabSz="914160" eaLnBrk="0" fontAlgn="base">
              <a:spcBef>
                <a:spcPct val="0"/>
              </a:spcBef>
              <a:spcAft>
                <a:spcPct val="0"/>
              </a:spcAft>
            </a:pPr>
            <a:endParaRPr lang="de-DE" sz="1799" b="1">
              <a:solidFill>
                <a:srgbClr val="004577"/>
              </a:solidFill>
              <a:latin typeface="Calibri" panose="020F0502020204030204" pitchFamily="34" charset="0"/>
              <a:cs typeface="Arial" panose="020B0604020202020204" pitchFamily="34" charset="0"/>
            </a:endParaRPr>
          </a:p>
          <a:p>
            <a:pPr defTabSz="914160" eaLnBrk="0" fontAlgn="base">
              <a:spcBef>
                <a:spcPct val="0"/>
              </a:spcBef>
              <a:spcAft>
                <a:spcPct val="0"/>
              </a:spcAft>
            </a:pPr>
            <a:endParaRPr lang="de-DE" sz="1799" b="1">
              <a:solidFill>
                <a:srgbClr val="004577"/>
              </a:solidFill>
              <a:latin typeface="Calibri" panose="020F0502020204030204" pitchFamily="34" charset="0"/>
              <a:cs typeface="Arial" panose="020B0604020202020204" pitchFamily="34" charset="0"/>
            </a:endParaRPr>
          </a:p>
          <a:p>
            <a:pPr defTabSz="914160" eaLnBrk="0" fontAlgn="base">
              <a:spcBef>
                <a:spcPct val="0"/>
              </a:spcBef>
              <a:spcAft>
                <a:spcPct val="0"/>
              </a:spcAft>
            </a:pPr>
            <a:endParaRPr lang="de-DE" sz="1799" b="1">
              <a:solidFill>
                <a:srgbClr val="004577"/>
              </a:solidFill>
              <a:latin typeface="Calibri" panose="020F0502020204030204" pitchFamily="34" charset="0"/>
              <a:cs typeface="Arial" panose="020B0604020202020204" pitchFamily="34" charset="0"/>
            </a:endParaRPr>
          </a:p>
          <a:p>
            <a:pPr defTabSz="914160" eaLnBrk="0" fontAlgn="base">
              <a:spcBef>
                <a:spcPct val="0"/>
              </a:spcBef>
              <a:spcAft>
                <a:spcPct val="0"/>
              </a:spcAft>
            </a:pPr>
            <a:r>
              <a:rPr lang="de-DE" sz="1799" b="1">
                <a:solidFill>
                  <a:srgbClr val="004577"/>
                </a:solidFill>
                <a:latin typeface="Calibri" panose="020F0502020204030204" pitchFamily="34" charset="0"/>
                <a:cs typeface="Arial" panose="020B0604020202020204" pitchFamily="34" charset="0"/>
              </a:rPr>
              <a:t>Warum LinkedIn?</a:t>
            </a:r>
          </a:p>
          <a:p>
            <a:pPr defTabSz="914160" eaLnBrk="0" fontAlgn="base">
              <a:spcBef>
                <a:spcPct val="0"/>
              </a:spcBef>
              <a:spcAft>
                <a:spcPct val="0"/>
              </a:spcAft>
            </a:pPr>
            <a:endParaRPr lang="de-DE" sz="1799" b="1">
              <a:solidFill>
                <a:srgbClr val="004577"/>
              </a:solidFill>
              <a:latin typeface="Calibri" panose="020F0502020204030204" pitchFamily="34" charset="0"/>
              <a:cs typeface="Arial" panose="020B0604020202020204" pitchFamily="34" charset="0"/>
            </a:endParaRPr>
          </a:p>
          <a:p>
            <a:pPr defTabSz="914160" eaLnBrk="0" fontAlgn="base">
              <a:spcBef>
                <a:spcPct val="0"/>
              </a:spcBef>
              <a:spcAft>
                <a:spcPct val="0"/>
              </a:spcAft>
            </a:pPr>
            <a:endParaRPr lang="de-DE" sz="1799" b="1">
              <a:solidFill>
                <a:srgbClr val="004577"/>
              </a:solidFill>
              <a:latin typeface="Calibri" panose="020F0502020204030204" pitchFamily="34" charset="0"/>
              <a:cs typeface="Arial" panose="020B0604020202020204" pitchFamily="34" charset="0"/>
            </a:endParaRPr>
          </a:p>
          <a:p>
            <a:pPr defTabSz="914160" eaLnBrk="0" fontAlgn="base">
              <a:spcBef>
                <a:spcPct val="0"/>
              </a:spcBef>
              <a:spcAft>
                <a:spcPct val="0"/>
              </a:spcAft>
            </a:pPr>
            <a:endParaRPr lang="de-DE" sz="1799" b="1">
              <a:solidFill>
                <a:srgbClr val="004577"/>
              </a:solidFill>
              <a:latin typeface="Calibri" panose="020F0502020204030204" pitchFamily="34" charset="0"/>
              <a:cs typeface="Arial" panose="020B0604020202020204" pitchFamily="34" charset="0"/>
            </a:endParaRPr>
          </a:p>
          <a:p>
            <a:pPr defTabSz="914160" eaLnBrk="0" fontAlgn="base">
              <a:spcBef>
                <a:spcPct val="0"/>
              </a:spcBef>
              <a:spcAft>
                <a:spcPct val="0"/>
              </a:spcAft>
            </a:pPr>
            <a:endParaRPr lang="de-DE" sz="1799" b="1">
              <a:solidFill>
                <a:srgbClr val="004577"/>
              </a:solidFill>
              <a:latin typeface="Calibri" panose="020F0502020204030204" pitchFamily="34" charset="0"/>
              <a:cs typeface="Arial" panose="020B0604020202020204" pitchFamily="34" charset="0"/>
            </a:endParaRPr>
          </a:p>
          <a:p>
            <a:pPr defTabSz="914160" eaLnBrk="0" fontAlgn="base">
              <a:spcBef>
                <a:spcPct val="0"/>
              </a:spcBef>
              <a:spcAft>
                <a:spcPct val="0"/>
              </a:spcAft>
            </a:pPr>
            <a:endParaRPr lang="de-DE" sz="1799" b="1">
              <a:solidFill>
                <a:srgbClr val="004577"/>
              </a:solidFill>
              <a:latin typeface="Calibri" panose="020F0502020204030204" pitchFamily="34" charset="0"/>
              <a:cs typeface="Arial" panose="020B0604020202020204" pitchFamily="34" charset="0"/>
            </a:endParaRPr>
          </a:p>
          <a:p>
            <a:pPr marL="285675" indent="-285675" defTabSz="914160" eaLnBrk="0" fontAlgn="base">
              <a:spcBef>
                <a:spcPct val="0"/>
              </a:spcBef>
              <a:spcAft>
                <a:spcPct val="0"/>
              </a:spcAft>
              <a:buFont typeface="Arial" panose="020B0604020202020204" pitchFamily="34" charset="0"/>
              <a:buChar char="•"/>
            </a:pPr>
            <a:r>
              <a:rPr lang="de-DE" sz="1799">
                <a:solidFill>
                  <a:srgbClr val="004577"/>
                </a:solidFill>
                <a:latin typeface="Calibri" panose="020F0502020204030204" pitchFamily="34" charset="0"/>
                <a:cs typeface="Arial" panose="020B0604020202020204" pitchFamily="34" charset="0"/>
              </a:rPr>
              <a:t>Über 16 Millionen Mitglieder in der deutschsprachigen DACH-Region</a:t>
            </a:r>
          </a:p>
          <a:p>
            <a:pPr marL="285675" indent="-285675" defTabSz="914160" eaLnBrk="0" fontAlgn="base">
              <a:spcBef>
                <a:spcPct val="0"/>
              </a:spcBef>
              <a:spcAft>
                <a:spcPct val="0"/>
              </a:spcAft>
              <a:buFont typeface="Arial" panose="020B0604020202020204" pitchFamily="34" charset="0"/>
              <a:buChar char="•"/>
            </a:pPr>
            <a:r>
              <a:rPr lang="de-DE" sz="1799">
                <a:solidFill>
                  <a:srgbClr val="004577"/>
                </a:solidFill>
                <a:latin typeface="Calibri" panose="020F0502020204030204" pitchFamily="34" charset="0"/>
                <a:cs typeface="Arial" panose="020B0604020202020204" pitchFamily="34" charset="0"/>
              </a:rPr>
              <a:t>Weltweit 756 Millionen Nutzer</a:t>
            </a:r>
          </a:p>
          <a:p>
            <a:pPr marL="285675" indent="-285675" defTabSz="914160" eaLnBrk="0" fontAlgn="base">
              <a:spcBef>
                <a:spcPct val="0"/>
              </a:spcBef>
              <a:spcAft>
                <a:spcPct val="0"/>
              </a:spcAft>
              <a:buFont typeface="Arial" panose="020B0604020202020204" pitchFamily="34" charset="0"/>
              <a:buChar char="•"/>
            </a:pPr>
            <a:r>
              <a:rPr lang="de-DE" sz="1799">
                <a:solidFill>
                  <a:srgbClr val="004577"/>
                </a:solidFill>
                <a:latin typeface="Calibri" panose="020F0502020204030204" pitchFamily="34" charset="0"/>
                <a:cs typeface="Arial" panose="020B0604020202020204" pitchFamily="34" charset="0"/>
              </a:rPr>
              <a:t>50 % Wachstum bei Konversationen und geteilten Inhalten 2020</a:t>
            </a:r>
          </a:p>
          <a:p>
            <a:pPr marL="285675" indent="-285675" defTabSz="914160" eaLnBrk="0" fontAlgn="base">
              <a:spcBef>
                <a:spcPct val="0"/>
              </a:spcBef>
              <a:spcAft>
                <a:spcPct val="0"/>
              </a:spcAft>
              <a:buFont typeface="Arial" panose="020B0604020202020204" pitchFamily="34" charset="0"/>
              <a:buChar char="•"/>
            </a:pPr>
            <a:r>
              <a:rPr lang="de-DE" sz="1799">
                <a:solidFill>
                  <a:srgbClr val="004577"/>
                </a:solidFill>
                <a:latin typeface="Calibri"/>
                <a:cs typeface="Arial"/>
              </a:rPr>
              <a:t>57 Mio. Marken und Unternehmen mit eigener LinkedIn-Präsenz</a:t>
            </a:r>
          </a:p>
          <a:p>
            <a:pPr marL="285675" indent="-285675" defTabSz="914160" eaLnBrk="0" fontAlgn="base">
              <a:spcBef>
                <a:spcPct val="0"/>
              </a:spcBef>
              <a:spcAft>
                <a:spcPct val="0"/>
              </a:spcAft>
              <a:buFont typeface="Arial" panose="020B0604020202020204" pitchFamily="34" charset="0"/>
              <a:buChar char="•"/>
            </a:pPr>
            <a:r>
              <a:rPr lang="de-DE" sz="1799">
                <a:solidFill>
                  <a:srgbClr val="004577"/>
                </a:solidFill>
                <a:latin typeface="Calibri"/>
                <a:cs typeface="Arial"/>
              </a:rPr>
              <a:t>55 Bewerbungen werden auf LinkedIn pro Sekunde eingereicht</a:t>
            </a:r>
            <a:endParaRPr lang="de-DE" sz="1799">
              <a:solidFill>
                <a:srgbClr val="004577"/>
              </a:solidFill>
              <a:latin typeface="Calibri" panose="020F0502020204030204" pitchFamily="34" charset="0"/>
              <a:cs typeface="Arial" panose="020B0604020202020204" pitchFamily="34" charset="0"/>
            </a:endParaRPr>
          </a:p>
          <a:p>
            <a:pPr marL="285675" indent="-285675" defTabSz="914160" eaLnBrk="0" fontAlgn="base">
              <a:spcBef>
                <a:spcPct val="0"/>
              </a:spcBef>
              <a:spcAft>
                <a:spcPct val="0"/>
              </a:spcAft>
              <a:buFont typeface="Arial" panose="020B0604020202020204" pitchFamily="34" charset="0"/>
              <a:buChar char="•"/>
            </a:pPr>
            <a:r>
              <a:rPr lang="de-DE" sz="1799">
                <a:solidFill>
                  <a:srgbClr val="004577"/>
                </a:solidFill>
                <a:latin typeface="Calibri"/>
                <a:cs typeface="Arial"/>
              </a:rPr>
              <a:t>Gute Möglichkeit um Geflüchtete und Fachkräfte aus dem Ausland mit </a:t>
            </a:r>
            <a:r>
              <a:rPr lang="de-DE" sz="1799" err="1">
                <a:solidFill>
                  <a:srgbClr val="004577"/>
                </a:solidFill>
                <a:latin typeface="Calibri"/>
                <a:cs typeface="Arial"/>
              </a:rPr>
              <a:t>akadem</a:t>
            </a:r>
            <a:r>
              <a:rPr lang="de-DE" sz="1799">
                <a:solidFill>
                  <a:srgbClr val="004577"/>
                </a:solidFill>
                <a:latin typeface="Calibri"/>
                <a:cs typeface="Arial"/>
              </a:rPr>
              <a:t>. Titel anzusprechen</a:t>
            </a:r>
            <a:endParaRPr lang="de-DE" sz="1799">
              <a:solidFill>
                <a:srgbClr val="004577"/>
              </a:solidFill>
              <a:latin typeface="Calibri" panose="020F0502020204030204" pitchFamily="34" charset="0"/>
              <a:cs typeface="Arial" panose="020B0604020202020204" pitchFamily="34" charset="0"/>
            </a:endParaRPr>
          </a:p>
          <a:p>
            <a:pPr marL="285675" indent="-285675" defTabSz="914160" eaLnBrk="0" fontAlgn="base">
              <a:spcBef>
                <a:spcPct val="0"/>
              </a:spcBef>
              <a:spcAft>
                <a:spcPct val="0"/>
              </a:spcAft>
              <a:buFont typeface="Arial" panose="020B0604020202020204" pitchFamily="34" charset="0"/>
              <a:buChar char="•"/>
            </a:pPr>
            <a:endParaRPr lang="de-DE" sz="1799">
              <a:solidFill>
                <a:srgbClr val="004577"/>
              </a:solidFill>
              <a:latin typeface="Calibri" panose="020F0502020204030204" pitchFamily="34" charset="0"/>
              <a:cs typeface="Arial" panose="020B0604020202020204" pitchFamily="34" charset="0"/>
            </a:endParaRPr>
          </a:p>
          <a:p>
            <a:pPr marL="285675" indent="-285675" defTabSz="914160" eaLnBrk="0" fontAlgn="base">
              <a:spcBef>
                <a:spcPct val="0"/>
              </a:spcBef>
              <a:spcAft>
                <a:spcPct val="0"/>
              </a:spcAft>
              <a:buFont typeface="Arial" panose="020B0604020202020204" pitchFamily="34" charset="0"/>
              <a:buChar char="•"/>
            </a:pPr>
            <a:r>
              <a:rPr lang="de-DE" sz="1799">
                <a:solidFill>
                  <a:srgbClr val="004577"/>
                </a:solidFill>
                <a:latin typeface="Calibri" panose="020F0502020204030204" pitchFamily="34" charset="0"/>
                <a:cs typeface="Arial" panose="020B0604020202020204" pitchFamily="34" charset="0"/>
              </a:rPr>
              <a:t>Xing nimmt (leider) ab: </a:t>
            </a:r>
            <a:r>
              <a:rPr lang="de-DE" sz="1799" err="1">
                <a:solidFill>
                  <a:srgbClr val="004577"/>
                </a:solidFill>
                <a:latin typeface="Calibri" panose="020F0502020204030204" pitchFamily="34" charset="0"/>
                <a:cs typeface="Arial" panose="020B0604020202020204" pitchFamily="34" charset="0"/>
              </a:rPr>
              <a:t>kununu</a:t>
            </a:r>
            <a:r>
              <a:rPr lang="de-DE" sz="1799">
                <a:solidFill>
                  <a:srgbClr val="004577"/>
                </a:solidFill>
                <a:latin typeface="Calibri" panose="020F0502020204030204" pitchFamily="34" charset="0"/>
                <a:cs typeface="Arial" panose="020B0604020202020204" pitchFamily="34" charset="0"/>
              </a:rPr>
              <a:t> aber weiterhin sehr relevant für Arbeitgeber, die regelmäßig Talente benötigen</a:t>
            </a:r>
          </a:p>
        </p:txBody>
      </p:sp>
      <p:pic>
        <p:nvPicPr>
          <p:cNvPr id="1028" name="Picture 4">
            <a:extLst>
              <a:ext uri="{FF2B5EF4-FFF2-40B4-BE49-F238E27FC236}">
                <a16:creationId xmlns:a16="http://schemas.microsoft.com/office/drawing/2014/main" id="{2EFF6D83-1CEE-44F5-B39E-922CEDAB9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912" y="837"/>
            <a:ext cx="6551600" cy="368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371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E9D542BB-38D4-41D7-B0E6-BCD84FE8C94C}"/>
              </a:ext>
            </a:extLst>
          </p:cNvPr>
          <p:cNvSpPr>
            <a:spLocks noGrp="1"/>
          </p:cNvSpPr>
          <p:nvPr>
            <p:ph type="ctrTitle"/>
          </p:nvPr>
        </p:nvSpPr>
        <p:spPr>
          <a:xfrm>
            <a:off x="3083468" y="-2530"/>
            <a:ext cx="7691147" cy="1074475"/>
          </a:xfrm>
        </p:spPr>
        <p:txBody>
          <a:bodyPr anchor="t"/>
          <a:lstStyle/>
          <a:p>
            <a:pPr eaLnBrk="1" hangingPunct="1"/>
            <a:r>
              <a:rPr lang="de-DE" altLang="de-DE">
                <a:solidFill>
                  <a:srgbClr val="004577"/>
                </a:solidFill>
              </a:rPr>
              <a:t>Linked</a:t>
            </a:r>
            <a:r>
              <a:rPr lang="de-DE" altLang="de-DE">
                <a:solidFill>
                  <a:srgbClr val="EC646B"/>
                </a:solidFill>
              </a:rPr>
              <a:t>In</a:t>
            </a:r>
            <a:br>
              <a:rPr lang="de-DE" altLang="de-DE"/>
            </a:br>
            <a:r>
              <a:rPr lang="de-DE" altLang="de-DE">
                <a:solidFill>
                  <a:srgbClr val="004577"/>
                </a:solidFill>
              </a:rPr>
              <a:t> </a:t>
            </a:r>
          </a:p>
        </p:txBody>
      </p:sp>
      <p:sp>
        <p:nvSpPr>
          <p:cNvPr id="21508" name="Foliennummernplatzhalter 1">
            <a:extLst>
              <a:ext uri="{FF2B5EF4-FFF2-40B4-BE49-F238E27FC236}">
                <a16:creationId xmlns:a16="http://schemas.microsoft.com/office/drawing/2014/main" id="{B28F48CA-BA9E-4196-B411-A1FA0C6E15CC}"/>
              </a:ext>
            </a:extLst>
          </p:cNvPr>
          <p:cNvSpPr>
            <a:spLocks noGrp="1" noChangeArrowheads="1"/>
          </p:cNvSpPr>
          <p:nvPr>
            <p:ph type="sldNum" sz="quarter" idx="19"/>
          </p:nvPr>
        </p:nvSpPr>
        <p:spPr bwMode="auto">
          <a:xfrm>
            <a:off x="871226" y="6303261"/>
            <a:ext cx="972901" cy="252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09" rIns="91418" bIns="45709"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Arial" panose="020B0604020202020204" pitchFamily="34" charset="0"/>
              </a:defRPr>
            </a:lvl1pPr>
            <a:lvl2pPr marL="45708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16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24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321"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5401" algn="l" defTabSz="91416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2481" algn="l" defTabSz="91416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199561" algn="l" defTabSz="91416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6641" algn="l" defTabSz="91416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defTabSz="914160">
              <a:defRPr/>
            </a:pPr>
            <a:fld id="{9BD32FAB-91B2-42E8-A7EA-BB4E709FF313}" type="slidenum">
              <a:rPr lang="en-US" altLang="de-DE"/>
              <a:pPr defTabSz="914160">
                <a:defRPr/>
              </a:pPr>
              <a:t>4</a:t>
            </a:fld>
            <a:endParaRPr lang="en-US" altLang="de-DE"/>
          </a:p>
        </p:txBody>
      </p:sp>
      <p:sp>
        <p:nvSpPr>
          <p:cNvPr id="8" name="Rechteck 7">
            <a:extLst>
              <a:ext uri="{FF2B5EF4-FFF2-40B4-BE49-F238E27FC236}">
                <a16:creationId xmlns:a16="http://schemas.microsoft.com/office/drawing/2014/main" id="{22AD74D4-C83D-43BD-A7D6-DFDC547BD78F}"/>
              </a:ext>
            </a:extLst>
          </p:cNvPr>
          <p:cNvSpPr/>
          <p:nvPr/>
        </p:nvSpPr>
        <p:spPr>
          <a:xfrm>
            <a:off x="2665168" y="533682"/>
            <a:ext cx="5325957" cy="7567819"/>
          </a:xfrm>
          <a:prstGeom prst="rect">
            <a:avLst/>
          </a:prstGeom>
        </p:spPr>
        <p:txBody>
          <a:bodyPr wrap="square" lIns="91418" tIns="45709" rIns="91418" bIns="45709" anchor="t">
            <a:spAutoFit/>
          </a:bodyPr>
          <a:lstStyle/>
          <a:p>
            <a:pPr defTabSz="914160" eaLnBrk="0" fontAlgn="base">
              <a:spcBef>
                <a:spcPct val="0"/>
              </a:spcBef>
              <a:spcAft>
                <a:spcPct val="0"/>
              </a:spcAft>
            </a:pPr>
            <a:r>
              <a:rPr lang="de-DE" sz="1799" b="1" dirty="0">
                <a:solidFill>
                  <a:srgbClr val="EC646B"/>
                </a:solidFill>
                <a:latin typeface="Calibri"/>
                <a:cs typeface="Arial"/>
              </a:rPr>
              <a:t>DONTs</a:t>
            </a:r>
          </a:p>
          <a:p>
            <a:pPr marL="285675" indent="-285675" defTabSz="914160" eaLnBrk="0" fontAlgn="base">
              <a:spcBef>
                <a:spcPct val="0"/>
              </a:spcBef>
              <a:spcAft>
                <a:spcPct val="0"/>
              </a:spcAft>
              <a:buFont typeface="Arial" panose="020B0604020202020204" pitchFamily="34" charset="0"/>
              <a:buChar char="•"/>
            </a:pPr>
            <a:r>
              <a:rPr lang="de-DE" sz="1799" dirty="0">
                <a:solidFill>
                  <a:srgbClr val="004577"/>
                </a:solidFill>
                <a:latin typeface="Calibri"/>
                <a:cs typeface="Arial"/>
              </a:rPr>
              <a:t>Externe Links unbeliebt (Nutzer sollen auf LinkedIn bleiben) = Links im Kommentar</a:t>
            </a:r>
          </a:p>
          <a:p>
            <a:pPr marL="285675" indent="-285675" defTabSz="914160" eaLnBrk="0" fontAlgn="base">
              <a:spcBef>
                <a:spcPct val="0"/>
              </a:spcBef>
              <a:spcAft>
                <a:spcPct val="0"/>
              </a:spcAft>
              <a:buFont typeface="Arial" panose="020B0604020202020204" pitchFamily="34" charset="0"/>
              <a:buChar char="•"/>
            </a:pPr>
            <a:r>
              <a:rPr lang="de-DE" sz="1799" dirty="0">
                <a:solidFill>
                  <a:srgbClr val="004577"/>
                </a:solidFill>
                <a:latin typeface="Calibri"/>
                <a:cs typeface="Arial"/>
              </a:rPr>
              <a:t>Markieren funktioniert nur dann sehr gut, wenn Markierte reagieren! </a:t>
            </a:r>
            <a:endParaRPr lang="de-DE" sz="1799" dirty="0">
              <a:solidFill>
                <a:srgbClr val="004577"/>
              </a:solidFill>
              <a:latin typeface="Calibri" panose="020F0502020204030204" pitchFamily="34" charset="0"/>
              <a:cs typeface="Arial" panose="020B0604020202020204" pitchFamily="34" charset="0"/>
            </a:endParaRPr>
          </a:p>
          <a:p>
            <a:pPr marL="285675" indent="-285675" defTabSz="914160" eaLnBrk="0" fontAlgn="base">
              <a:spcBef>
                <a:spcPct val="0"/>
              </a:spcBef>
              <a:spcAft>
                <a:spcPct val="0"/>
              </a:spcAft>
              <a:buFont typeface="Arial" panose="020B0604020202020204" pitchFamily="34" charset="0"/>
              <a:buChar char="•"/>
            </a:pPr>
            <a:r>
              <a:rPr lang="de-DE" sz="1799" dirty="0">
                <a:solidFill>
                  <a:srgbClr val="004577"/>
                </a:solidFill>
                <a:latin typeface="Calibri"/>
                <a:cs typeface="Arial"/>
              </a:rPr>
              <a:t>Werbung sehr teuer, daher dann </a:t>
            </a:r>
            <a:r>
              <a:rPr lang="de-DE" sz="1799" dirty="0">
                <a:solidFill>
                  <a:srgbClr val="004577"/>
                </a:solidFill>
                <a:latin typeface="Calibri"/>
                <a:cs typeface="Arial"/>
                <a:hlinkClick r:id="rId3"/>
              </a:rPr>
              <a:t>Targeting Zielgruppe &amp; Kampagnenziel </a:t>
            </a:r>
            <a:r>
              <a:rPr lang="de-DE" sz="1799" dirty="0">
                <a:solidFill>
                  <a:srgbClr val="004577"/>
                </a:solidFill>
                <a:latin typeface="Calibri"/>
                <a:cs typeface="Arial"/>
              </a:rPr>
              <a:t>sehr wichtig (Örtlich, Größe, Branche, Interessen) </a:t>
            </a:r>
            <a:endParaRPr lang="de-DE" sz="1799" dirty="0">
              <a:solidFill>
                <a:srgbClr val="004577"/>
              </a:solidFill>
              <a:latin typeface="Calibri" panose="020F0502020204030204" pitchFamily="34" charset="0"/>
              <a:cs typeface="Arial" panose="020B0604020202020204" pitchFamily="34" charset="0"/>
            </a:endParaRPr>
          </a:p>
          <a:p>
            <a:pPr marL="285675" indent="-285675" defTabSz="914160" eaLnBrk="0" fontAlgn="base">
              <a:spcBef>
                <a:spcPct val="0"/>
              </a:spcBef>
              <a:spcAft>
                <a:spcPct val="0"/>
              </a:spcAft>
              <a:buFont typeface="Arial" panose="020B0604020202020204" pitchFamily="34" charset="0"/>
              <a:buChar char="•"/>
            </a:pPr>
            <a:r>
              <a:rPr lang="de-DE" sz="1799" dirty="0">
                <a:solidFill>
                  <a:srgbClr val="004577"/>
                </a:solidFill>
                <a:latin typeface="Calibri"/>
                <a:cs typeface="Arial"/>
              </a:rPr>
              <a:t>Daher lieber organisches Wachstum und dafür investieren (Videodreh, Tools zum Posten, etc.)</a:t>
            </a:r>
          </a:p>
          <a:p>
            <a:pPr marL="285675" indent="-285675" defTabSz="914160" eaLnBrk="0" fontAlgn="base">
              <a:spcBef>
                <a:spcPct val="0"/>
              </a:spcBef>
              <a:spcAft>
                <a:spcPct val="0"/>
              </a:spcAft>
              <a:buFont typeface="Arial" panose="020B0604020202020204" pitchFamily="34" charset="0"/>
              <a:buChar char="•"/>
            </a:pPr>
            <a:r>
              <a:rPr lang="de-DE" sz="1799" dirty="0">
                <a:solidFill>
                  <a:srgbClr val="004577"/>
                </a:solidFill>
                <a:latin typeface="Calibri"/>
                <a:cs typeface="Arial"/>
              </a:rPr>
              <a:t>Gute Gelegenheiten für Posts entgehen lassen</a:t>
            </a:r>
          </a:p>
          <a:p>
            <a:pPr marL="285675" indent="-285675" defTabSz="914160" eaLnBrk="0" fontAlgn="base">
              <a:spcBef>
                <a:spcPct val="0"/>
              </a:spcBef>
              <a:spcAft>
                <a:spcPct val="0"/>
              </a:spcAft>
              <a:buFont typeface="Arial" panose="020B0604020202020204" pitchFamily="34" charset="0"/>
              <a:buChar char="•"/>
            </a:pPr>
            <a:r>
              <a:rPr lang="de-DE" sz="1799" dirty="0">
                <a:solidFill>
                  <a:srgbClr val="004577"/>
                </a:solidFill>
                <a:latin typeface="Calibri"/>
                <a:cs typeface="Arial"/>
              </a:rPr>
              <a:t>Angst „unprofessionell“ zu wirken</a:t>
            </a:r>
          </a:p>
          <a:p>
            <a:pPr marL="285675" indent="-285675" defTabSz="914160" eaLnBrk="0" fontAlgn="base">
              <a:spcBef>
                <a:spcPct val="0"/>
              </a:spcBef>
              <a:spcAft>
                <a:spcPct val="0"/>
              </a:spcAft>
              <a:buFont typeface="Arial" panose="020B0604020202020204" pitchFamily="34" charset="0"/>
              <a:buChar char="•"/>
            </a:pPr>
            <a:endParaRPr lang="de-DE" sz="1799">
              <a:solidFill>
                <a:srgbClr val="004577"/>
              </a:solidFill>
              <a:latin typeface="Calibri"/>
              <a:cs typeface="Arial"/>
            </a:endParaRPr>
          </a:p>
          <a:p>
            <a:pPr defTabSz="914160" eaLnBrk="0" fontAlgn="base">
              <a:spcBef>
                <a:spcPct val="0"/>
              </a:spcBef>
              <a:spcAft>
                <a:spcPct val="0"/>
              </a:spcAft>
            </a:pPr>
            <a:r>
              <a:rPr lang="de-DE" sz="1799" b="1" dirty="0">
                <a:solidFill>
                  <a:srgbClr val="004577"/>
                </a:solidFill>
                <a:latin typeface="Arial"/>
                <a:cs typeface="Arial"/>
              </a:rPr>
              <a:t>DOs </a:t>
            </a:r>
            <a:endParaRPr lang="de-DE" sz="1799" b="1">
              <a:solidFill>
                <a:srgbClr val="004577"/>
              </a:solidFill>
              <a:latin typeface="Calibri"/>
              <a:cs typeface="Calibri"/>
            </a:endParaRPr>
          </a:p>
          <a:p>
            <a:pPr marL="285675" indent="-285675" defTabSz="914160" eaLnBrk="0" fontAlgn="base">
              <a:spcBef>
                <a:spcPct val="0"/>
              </a:spcBef>
              <a:spcAft>
                <a:spcPct val="0"/>
              </a:spcAft>
              <a:buFont typeface="Arial,Sans-Serif" panose="020B0604020202020204" pitchFamily="34" charset="0"/>
              <a:buChar char="•"/>
            </a:pPr>
            <a:r>
              <a:rPr lang="de-DE" sz="1799" dirty="0">
                <a:solidFill>
                  <a:srgbClr val="004577"/>
                </a:solidFill>
                <a:latin typeface="Calibri"/>
                <a:cs typeface="Calibri"/>
              </a:rPr>
              <a:t>"Joballtag", Messen &amp; Veranstaltungen. </a:t>
            </a:r>
          </a:p>
          <a:p>
            <a:pPr marL="285675" indent="-285675" defTabSz="914160" eaLnBrk="0" fontAlgn="base">
              <a:spcBef>
                <a:spcPct val="0"/>
              </a:spcBef>
              <a:spcAft>
                <a:spcPct val="0"/>
              </a:spcAft>
              <a:buFont typeface="Arial,Sans-Serif" panose="020B0604020202020204" pitchFamily="34" charset="0"/>
              <a:buChar char="•"/>
            </a:pPr>
            <a:r>
              <a:rPr lang="de-DE" sz="1799" dirty="0">
                <a:solidFill>
                  <a:srgbClr val="004577"/>
                </a:solidFill>
                <a:latin typeface="Calibri"/>
                <a:cs typeface="Calibri"/>
              </a:rPr>
              <a:t>CSR-Themen &amp; gesellschaftliches Engagement (z.B. Blutspende, gemeinsamer Einsatz im Team)</a:t>
            </a:r>
            <a:endParaRPr lang="en-US" sz="1799">
              <a:solidFill>
                <a:srgbClr val="004577"/>
              </a:solidFill>
              <a:latin typeface="Calibri"/>
              <a:cs typeface="Calibri"/>
            </a:endParaRPr>
          </a:p>
          <a:p>
            <a:pPr marL="285675" indent="-285675" defTabSz="914160" eaLnBrk="0" fontAlgn="base">
              <a:spcBef>
                <a:spcPct val="0"/>
              </a:spcBef>
              <a:spcAft>
                <a:spcPct val="0"/>
              </a:spcAft>
              <a:buFont typeface="Arial,Sans-Serif" panose="020B0604020202020204" pitchFamily="34" charset="0"/>
              <a:buChar char="•"/>
            </a:pPr>
            <a:r>
              <a:rPr lang="de-DE" sz="1799" dirty="0">
                <a:solidFill>
                  <a:srgbClr val="004577"/>
                </a:solidFill>
                <a:latin typeface="Calibri"/>
                <a:cs typeface="Calibri"/>
              </a:rPr>
              <a:t>Neue Stelle, neue KollegInnen, Verabschiedungen</a:t>
            </a:r>
            <a:endParaRPr lang="en-US" sz="1799">
              <a:solidFill>
                <a:srgbClr val="004577"/>
              </a:solidFill>
              <a:latin typeface="Calibri"/>
              <a:cs typeface="Calibri"/>
            </a:endParaRPr>
          </a:p>
          <a:p>
            <a:pPr marL="285675" indent="-285675" defTabSz="914160" eaLnBrk="0" fontAlgn="base">
              <a:spcBef>
                <a:spcPct val="0"/>
              </a:spcBef>
              <a:spcAft>
                <a:spcPct val="0"/>
              </a:spcAft>
              <a:buFont typeface="Arial,Sans-Serif" panose="020B0604020202020204" pitchFamily="34" charset="0"/>
              <a:buChar char="•"/>
            </a:pPr>
            <a:r>
              <a:rPr lang="de-DE" sz="1799" dirty="0">
                <a:solidFill>
                  <a:srgbClr val="004577"/>
                </a:solidFill>
                <a:latin typeface="Calibri"/>
                <a:cs typeface="Calibri"/>
              </a:rPr>
              <a:t>JOBS / offene Stellen inkl. Warum zu uns? (am besten durch die Mitarbeiter)</a:t>
            </a:r>
            <a:endParaRPr lang="en-US" sz="1799">
              <a:solidFill>
                <a:srgbClr val="004577"/>
              </a:solidFill>
              <a:latin typeface="Calibri"/>
              <a:cs typeface="Calibri"/>
            </a:endParaRPr>
          </a:p>
          <a:p>
            <a:pPr marL="742756" lvl="1" indent="-285675" defTabSz="914160" eaLnBrk="0" fontAlgn="base">
              <a:spcBef>
                <a:spcPct val="0"/>
              </a:spcBef>
              <a:spcAft>
                <a:spcPct val="0"/>
              </a:spcAft>
              <a:buFont typeface="Arial,Sans-Serif" panose="020B0604020202020204" pitchFamily="34" charset="0"/>
              <a:buChar char="•"/>
            </a:pPr>
            <a:endParaRPr lang="de-DE" sz="1799">
              <a:solidFill>
                <a:srgbClr val="004577"/>
              </a:solidFill>
              <a:latin typeface="Calibri" panose="020F0502020204030204" pitchFamily="34" charset="0"/>
              <a:cs typeface="Calibri"/>
            </a:endParaRPr>
          </a:p>
          <a:p>
            <a:pPr marL="742756" lvl="1" indent="-285675" defTabSz="914160" eaLnBrk="0" fontAlgn="base">
              <a:spcBef>
                <a:spcPct val="0"/>
              </a:spcBef>
              <a:spcAft>
                <a:spcPct val="0"/>
              </a:spcAft>
              <a:buFont typeface="Arial,Sans-Serif" panose="020B0604020202020204" pitchFamily="34" charset="0"/>
              <a:buChar char="•"/>
            </a:pPr>
            <a:endParaRPr lang="de-DE" sz="1799">
              <a:solidFill>
                <a:srgbClr val="004577"/>
              </a:solidFill>
              <a:latin typeface="Calibri" panose="020F0502020204030204" pitchFamily="34" charset="0"/>
              <a:cs typeface="Calibri"/>
            </a:endParaRPr>
          </a:p>
          <a:p>
            <a:pPr marL="742756" lvl="1" indent="-285675" defTabSz="914160" eaLnBrk="0" fontAlgn="base">
              <a:spcBef>
                <a:spcPct val="0"/>
              </a:spcBef>
              <a:spcAft>
                <a:spcPct val="0"/>
              </a:spcAft>
              <a:buFont typeface="Arial,Sans-Serif" panose="020B0604020202020204" pitchFamily="34" charset="0"/>
              <a:buChar char="•"/>
            </a:pPr>
            <a:endParaRPr lang="de-DE" sz="1799">
              <a:solidFill>
                <a:srgbClr val="004577"/>
              </a:solidFill>
              <a:latin typeface="Calibri" panose="020F0502020204030204" pitchFamily="34" charset="0"/>
              <a:cs typeface="Calibri"/>
            </a:endParaRPr>
          </a:p>
          <a:p>
            <a:pPr marL="285675" indent="-285675" defTabSz="914160" eaLnBrk="0" fontAlgn="base">
              <a:spcBef>
                <a:spcPct val="0"/>
              </a:spcBef>
              <a:spcAft>
                <a:spcPct val="0"/>
              </a:spcAft>
              <a:buFont typeface="Arial" panose="020B0604020202020204" pitchFamily="34" charset="0"/>
              <a:buChar char="•"/>
            </a:pPr>
            <a:endParaRPr lang="de-DE" sz="1799">
              <a:solidFill>
                <a:srgbClr val="004577"/>
              </a:solidFill>
              <a:latin typeface="Calibri" panose="020F0502020204030204" pitchFamily="34" charset="0"/>
              <a:cs typeface="Arial" panose="020B0604020202020204" pitchFamily="34" charset="0"/>
            </a:endParaRPr>
          </a:p>
          <a:p>
            <a:pPr marL="285675" indent="-285675" defTabSz="914160" eaLnBrk="0" fontAlgn="base">
              <a:spcBef>
                <a:spcPct val="0"/>
              </a:spcBef>
              <a:spcAft>
                <a:spcPct val="0"/>
              </a:spcAft>
              <a:buFont typeface="Arial" panose="020B0604020202020204" pitchFamily="34" charset="0"/>
              <a:buChar char="•"/>
            </a:pPr>
            <a:endParaRPr lang="de-DE" sz="1799">
              <a:solidFill>
                <a:srgbClr val="004577"/>
              </a:solidFill>
              <a:latin typeface="Calibri" panose="020F0502020204030204" pitchFamily="34" charset="0"/>
              <a:cs typeface="Arial" panose="020B0604020202020204" pitchFamily="34" charset="0"/>
            </a:endParaRPr>
          </a:p>
          <a:p>
            <a:pPr marL="742756" lvl="1" indent="-285675" defTabSz="914160" eaLnBrk="0" fontAlgn="base">
              <a:spcBef>
                <a:spcPct val="0"/>
              </a:spcBef>
              <a:spcAft>
                <a:spcPct val="0"/>
              </a:spcAft>
              <a:buFont typeface="Arial" panose="020B0604020202020204" pitchFamily="34" charset="0"/>
              <a:buChar char="•"/>
            </a:pPr>
            <a:endParaRPr lang="de-DE" sz="1799">
              <a:solidFill>
                <a:srgbClr val="004577"/>
              </a:solidFill>
              <a:latin typeface="Calibri" panose="020F0502020204030204" pitchFamily="34" charset="0"/>
              <a:cs typeface="Arial" panose="020B0604020202020204" pitchFamily="34" charset="0"/>
            </a:endParaRPr>
          </a:p>
          <a:p>
            <a:pPr marL="742756" lvl="1" indent="-285675" defTabSz="914160" eaLnBrk="0" fontAlgn="base">
              <a:spcBef>
                <a:spcPct val="0"/>
              </a:spcBef>
              <a:spcAft>
                <a:spcPct val="0"/>
              </a:spcAft>
              <a:buFont typeface="Arial" panose="020B0604020202020204" pitchFamily="34" charset="0"/>
              <a:buChar char="•"/>
            </a:pPr>
            <a:endParaRPr lang="de-DE" sz="1799">
              <a:solidFill>
                <a:srgbClr val="004577"/>
              </a:solidFill>
              <a:latin typeface="Calibri" panose="020F0502020204030204" pitchFamily="34" charset="0"/>
              <a:cs typeface="Arial" panose="020B0604020202020204" pitchFamily="34" charset="0"/>
            </a:endParaRPr>
          </a:p>
        </p:txBody>
      </p:sp>
      <p:pic>
        <p:nvPicPr>
          <p:cNvPr id="2" name="Grafik 2" descr="Ein Bild, das Text, Kleidung, Mann, Person enthält.&#10;&#10;Beschreibung automatisch generiert.">
            <a:extLst>
              <a:ext uri="{FF2B5EF4-FFF2-40B4-BE49-F238E27FC236}">
                <a16:creationId xmlns:a16="http://schemas.microsoft.com/office/drawing/2014/main" id="{15C76CAB-1BDD-F33D-4DAF-9AFEF3924A36}"/>
              </a:ext>
            </a:extLst>
          </p:cNvPr>
          <p:cNvPicPr>
            <a:picLocks noChangeAspect="1"/>
          </p:cNvPicPr>
          <p:nvPr/>
        </p:nvPicPr>
        <p:blipFill>
          <a:blip r:embed="rId4"/>
          <a:stretch>
            <a:fillRect/>
          </a:stretch>
        </p:blipFill>
        <p:spPr>
          <a:xfrm>
            <a:off x="8134316" y="862440"/>
            <a:ext cx="3810928" cy="4362017"/>
          </a:xfrm>
          <a:prstGeom prst="rect">
            <a:avLst/>
          </a:prstGeom>
        </p:spPr>
      </p:pic>
    </p:spTree>
    <p:extLst>
      <p:ext uri="{BB962C8B-B14F-4D97-AF65-F5344CB8AC3E}">
        <p14:creationId xmlns:p14="http://schemas.microsoft.com/office/powerpoint/2010/main" val="2014415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Foliennummernplatzhalter 7">
            <a:extLst>
              <a:ext uri="{FF2B5EF4-FFF2-40B4-BE49-F238E27FC236}">
                <a16:creationId xmlns:a16="http://schemas.microsoft.com/office/drawing/2014/main" id="{63C236C7-C385-49D4-BACF-45AB0CDA3BF1}"/>
              </a:ext>
            </a:extLst>
          </p:cNvPr>
          <p:cNvSpPr>
            <a:spLocks noGrp="1"/>
          </p:cNvSpPr>
          <p:nvPr>
            <p:ph type="sldNum" sz="quarter" idx="4294967295"/>
          </p:nvPr>
        </p:nvSpPr>
        <p:spPr bwMode="auto">
          <a:xfrm>
            <a:off x="869950" y="6303963"/>
            <a:ext cx="973138" cy="2524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auto">
              <a:lnSpc>
                <a:spcPct val="100000"/>
              </a:lnSpc>
              <a:spcBef>
                <a:spcPct val="0"/>
              </a:spcBef>
              <a:spcAft>
                <a:spcPts val="0"/>
              </a:spcAft>
              <a:buFontTx/>
              <a:buNone/>
              <a:defRPr/>
            </a:pPr>
            <a:fld id="{EE6F0072-2E1F-4E54-9BCB-A15647A9170A}" type="slidenum">
              <a:rPr lang="de-DE" altLang="de-DE" kern="0" smtClean="0">
                <a:ea typeface="MS PGothic" panose="020B0600070205080204" pitchFamily="34" charset="-128"/>
              </a:rPr>
              <a:pPr fontAlgn="auto">
                <a:lnSpc>
                  <a:spcPct val="100000"/>
                </a:lnSpc>
                <a:spcBef>
                  <a:spcPct val="0"/>
                </a:spcBef>
                <a:spcAft>
                  <a:spcPts val="0"/>
                </a:spcAft>
                <a:buFontTx/>
                <a:buNone/>
                <a:defRPr/>
              </a:pPr>
              <a:t>5</a:t>
            </a:fld>
            <a:endParaRPr lang="de-DE" altLang="de-DE" kern="0">
              <a:ea typeface="MS PGothic" panose="020B0600070205080204" pitchFamily="34" charset="-128"/>
            </a:endParaRPr>
          </a:p>
        </p:txBody>
      </p:sp>
      <p:sp>
        <p:nvSpPr>
          <p:cNvPr id="2" name="Rechteck 1">
            <a:extLst>
              <a:ext uri="{FF2B5EF4-FFF2-40B4-BE49-F238E27FC236}">
                <a16:creationId xmlns:a16="http://schemas.microsoft.com/office/drawing/2014/main" id="{04B29618-6546-4208-B91E-E5BB2456AA26}"/>
              </a:ext>
            </a:extLst>
          </p:cNvPr>
          <p:cNvSpPr/>
          <p:nvPr/>
        </p:nvSpPr>
        <p:spPr>
          <a:xfrm>
            <a:off x="2599899" y="0"/>
            <a:ext cx="95921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dirty="0"/>
              <a:t>Vielfaltsorientierte Stellenausschreibungen</a:t>
            </a:r>
          </a:p>
          <a:p>
            <a:pPr algn="ctr"/>
            <a:endParaRPr lang="de-DE" sz="6000" dirty="0"/>
          </a:p>
          <a:p>
            <a:pPr algn="ctr"/>
            <a:endParaRPr lang="de-DE" sz="6000" dirty="0"/>
          </a:p>
          <a:p>
            <a:pPr algn="ctr"/>
            <a:endParaRPr lang="de-DE" sz="6000" dirty="0"/>
          </a:p>
          <a:p>
            <a:pPr algn="ctr"/>
            <a:endParaRPr lang="de-DE" sz="6000" dirty="0"/>
          </a:p>
        </p:txBody>
      </p:sp>
      <p:graphicFrame>
        <p:nvGraphicFramePr>
          <p:cNvPr id="4" name="Objekt 3">
            <a:extLst>
              <a:ext uri="{FF2B5EF4-FFF2-40B4-BE49-F238E27FC236}">
                <a16:creationId xmlns:a16="http://schemas.microsoft.com/office/drawing/2014/main" id="{1E2037E6-89DA-4906-980A-27FF0B3C2972}"/>
              </a:ext>
            </a:extLst>
          </p:cNvPr>
          <p:cNvGraphicFramePr>
            <a:graphicFrameLocks noChangeAspect="1"/>
          </p:cNvGraphicFramePr>
          <p:nvPr/>
        </p:nvGraphicFramePr>
        <p:xfrm>
          <a:off x="4261628" y="2795518"/>
          <a:ext cx="6268641" cy="3080742"/>
        </p:xfrm>
        <a:graphic>
          <a:graphicData uri="http://schemas.openxmlformats.org/presentationml/2006/ole">
            <mc:AlternateContent xmlns:mc="http://schemas.openxmlformats.org/markup-compatibility/2006">
              <mc:Choice xmlns:v="urn:schemas-microsoft-com:vml" Requires="v">
                <p:oleObj name="Bitmap-Bild" r:id="rId3" imgW="8915400" imgH="4381560" progId="Paint.Picture">
                  <p:embed/>
                </p:oleObj>
              </mc:Choice>
              <mc:Fallback>
                <p:oleObj name="Bitmap-Bild" r:id="rId3" imgW="8915400" imgH="4381560" progId="Paint.Picture">
                  <p:embed/>
                  <p:pic>
                    <p:nvPicPr>
                      <p:cNvPr id="4" name="Objekt 3">
                        <a:extLst>
                          <a:ext uri="{FF2B5EF4-FFF2-40B4-BE49-F238E27FC236}">
                            <a16:creationId xmlns:a16="http://schemas.microsoft.com/office/drawing/2014/main" id="{1E2037E6-89DA-4906-980A-27FF0B3C2972}"/>
                          </a:ext>
                        </a:extLst>
                      </p:cNvPr>
                      <p:cNvPicPr/>
                      <p:nvPr/>
                    </p:nvPicPr>
                    <p:blipFill>
                      <a:blip r:embed="rId4"/>
                      <a:stretch>
                        <a:fillRect/>
                      </a:stretch>
                    </p:blipFill>
                    <p:spPr>
                      <a:xfrm>
                        <a:off x="4261628" y="2795518"/>
                        <a:ext cx="6268641" cy="3080742"/>
                      </a:xfrm>
                      <a:prstGeom prst="rect">
                        <a:avLst/>
                      </a:prstGeom>
                    </p:spPr>
                  </p:pic>
                </p:oleObj>
              </mc:Fallback>
            </mc:AlternateContent>
          </a:graphicData>
        </a:graphic>
      </p:graphicFrame>
    </p:spTree>
    <p:extLst>
      <p:ext uri="{BB962C8B-B14F-4D97-AF65-F5344CB8AC3E}">
        <p14:creationId xmlns:p14="http://schemas.microsoft.com/office/powerpoint/2010/main" val="1079744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Foliennummernplatzhalter 7">
            <a:extLst>
              <a:ext uri="{FF2B5EF4-FFF2-40B4-BE49-F238E27FC236}">
                <a16:creationId xmlns:a16="http://schemas.microsoft.com/office/drawing/2014/main" id="{63C236C7-C385-49D4-BACF-45AB0CDA3BF1}"/>
              </a:ext>
            </a:extLst>
          </p:cNvPr>
          <p:cNvSpPr>
            <a:spLocks noGrp="1"/>
          </p:cNvSpPr>
          <p:nvPr>
            <p:ph type="sldNum" sz="quarter" idx="4294967295"/>
          </p:nvPr>
        </p:nvSpPr>
        <p:spPr bwMode="auto">
          <a:xfrm>
            <a:off x="869950" y="6303963"/>
            <a:ext cx="973138" cy="2524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900">
                <a:solidFill>
                  <a:srgbClr val="898989"/>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auto">
              <a:lnSpc>
                <a:spcPct val="100000"/>
              </a:lnSpc>
              <a:spcBef>
                <a:spcPct val="0"/>
              </a:spcBef>
              <a:spcAft>
                <a:spcPts val="0"/>
              </a:spcAft>
              <a:buFontTx/>
              <a:buNone/>
              <a:defRPr/>
            </a:pPr>
            <a:fld id="{EE6F0072-2E1F-4E54-9BCB-A15647A9170A}" type="slidenum">
              <a:rPr lang="de-DE" altLang="de-DE" kern="0" smtClean="0">
                <a:ea typeface="MS PGothic" panose="020B0600070205080204" pitchFamily="34" charset="-128"/>
              </a:rPr>
              <a:pPr fontAlgn="auto">
                <a:lnSpc>
                  <a:spcPct val="100000"/>
                </a:lnSpc>
                <a:spcBef>
                  <a:spcPct val="0"/>
                </a:spcBef>
                <a:spcAft>
                  <a:spcPts val="0"/>
                </a:spcAft>
                <a:buFontTx/>
                <a:buNone/>
                <a:defRPr/>
              </a:pPr>
              <a:t>6</a:t>
            </a:fld>
            <a:endParaRPr lang="de-DE" altLang="de-DE" kern="0">
              <a:ea typeface="MS PGothic" panose="020B0600070205080204" pitchFamily="34" charset="-128"/>
            </a:endParaRPr>
          </a:p>
        </p:txBody>
      </p:sp>
      <p:sp>
        <p:nvSpPr>
          <p:cNvPr id="2" name="Rechteck 1">
            <a:extLst>
              <a:ext uri="{FF2B5EF4-FFF2-40B4-BE49-F238E27FC236}">
                <a16:creationId xmlns:a16="http://schemas.microsoft.com/office/drawing/2014/main" id="{04B29618-6546-4208-B91E-E5BB2456AA26}"/>
              </a:ext>
            </a:extLst>
          </p:cNvPr>
          <p:cNvSpPr/>
          <p:nvPr/>
        </p:nvSpPr>
        <p:spPr>
          <a:xfrm>
            <a:off x="2599899" y="0"/>
            <a:ext cx="95921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0" dirty="0"/>
          </a:p>
        </p:txBody>
      </p:sp>
      <p:pic>
        <p:nvPicPr>
          <p:cNvPr id="3" name="Grafik 2">
            <a:hlinkClick r:id="rId3"/>
            <a:extLst>
              <a:ext uri="{FF2B5EF4-FFF2-40B4-BE49-F238E27FC236}">
                <a16:creationId xmlns:a16="http://schemas.microsoft.com/office/drawing/2014/main" id="{653DB2DC-55E6-0DB2-0D32-DB0CA6D00966}"/>
              </a:ext>
            </a:extLst>
          </p:cNvPr>
          <p:cNvPicPr>
            <a:picLocks noChangeAspect="1"/>
          </p:cNvPicPr>
          <p:nvPr/>
        </p:nvPicPr>
        <p:blipFill>
          <a:blip r:embed="rId4"/>
          <a:stretch>
            <a:fillRect/>
          </a:stretch>
        </p:blipFill>
        <p:spPr>
          <a:xfrm>
            <a:off x="3895869" y="0"/>
            <a:ext cx="7000160" cy="6858000"/>
          </a:xfrm>
          <a:prstGeom prst="rect">
            <a:avLst/>
          </a:prstGeom>
        </p:spPr>
      </p:pic>
    </p:spTree>
    <p:extLst>
      <p:ext uri="{BB962C8B-B14F-4D97-AF65-F5344CB8AC3E}">
        <p14:creationId xmlns:p14="http://schemas.microsoft.com/office/powerpoint/2010/main" val="2052087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Foliennummernplatzhalter 5">
            <a:extLst>
              <a:ext uri="{FF2B5EF4-FFF2-40B4-BE49-F238E27FC236}">
                <a16:creationId xmlns:a16="http://schemas.microsoft.com/office/drawing/2014/main" id="{BCAFF210-4A44-418A-88ED-5897C9A3FC72}"/>
              </a:ext>
            </a:extLst>
          </p:cNvPr>
          <p:cNvSpPr>
            <a:spLocks noGrp="1"/>
          </p:cNvSpPr>
          <p:nvPr>
            <p:ph type="sldNum" sz="quarter" idx="19"/>
          </p:nvPr>
        </p:nvSpPr>
        <p:spPr bwMode="auto">
          <a:xfrm>
            <a:off x="869950" y="6303963"/>
            <a:ext cx="973138" cy="252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nSpc>
                <a:spcPct val="100000"/>
              </a:lnSpc>
              <a:spcBef>
                <a:spcPct val="0"/>
              </a:spcBef>
              <a:buFontTx/>
              <a:buNone/>
              <a:defRPr/>
            </a:pPr>
            <a:fld id="{FFAEBCBB-E7FC-4409-8BE1-A99B1D5814D0}" type="slidenum">
              <a:rPr lang="en-US" altLang="de-DE" smtClean="0"/>
              <a:pPr>
                <a:lnSpc>
                  <a:spcPct val="100000"/>
                </a:lnSpc>
                <a:spcBef>
                  <a:spcPct val="0"/>
                </a:spcBef>
                <a:buFontTx/>
                <a:buNone/>
                <a:defRPr/>
              </a:pPr>
              <a:t>7</a:t>
            </a:fld>
            <a:endParaRPr lang="en-US" altLang="de-DE"/>
          </a:p>
        </p:txBody>
      </p:sp>
      <p:sp>
        <p:nvSpPr>
          <p:cNvPr id="21" name="Titel 1">
            <a:extLst>
              <a:ext uri="{FF2B5EF4-FFF2-40B4-BE49-F238E27FC236}">
                <a16:creationId xmlns:a16="http://schemas.microsoft.com/office/drawing/2014/main" id="{D1A61F36-1435-4717-B1E2-ACE1B34B66A3}"/>
              </a:ext>
            </a:extLst>
          </p:cNvPr>
          <p:cNvSpPr>
            <a:spLocks noGrp="1"/>
          </p:cNvSpPr>
          <p:nvPr>
            <p:ph type="ctrTitle"/>
          </p:nvPr>
        </p:nvSpPr>
        <p:spPr>
          <a:xfrm>
            <a:off x="3179763" y="282575"/>
            <a:ext cx="8785225" cy="1259748"/>
          </a:xfrm>
        </p:spPr>
        <p:txBody>
          <a:bodyPr/>
          <a:lstStyle/>
          <a:p>
            <a:pPr>
              <a:defRPr/>
            </a:pPr>
            <a:r>
              <a:rPr lang="de-DE" altLang="de-DE">
                <a:solidFill>
                  <a:schemeClr val="bg1"/>
                </a:solidFill>
                <a:highlight>
                  <a:srgbClr val="004577"/>
                </a:highlight>
              </a:rPr>
              <a:t>Kultursensibel Stellen ausschreiben: Tipps aus der Praxis</a:t>
            </a:r>
          </a:p>
        </p:txBody>
      </p:sp>
      <p:grpSp>
        <p:nvGrpSpPr>
          <p:cNvPr id="6" name="Gruppieren 5">
            <a:extLst>
              <a:ext uri="{FF2B5EF4-FFF2-40B4-BE49-F238E27FC236}">
                <a16:creationId xmlns:a16="http://schemas.microsoft.com/office/drawing/2014/main" id="{637B6274-6677-41E6-88CF-2D9A37EE627D}"/>
              </a:ext>
            </a:extLst>
          </p:cNvPr>
          <p:cNvGrpSpPr/>
          <p:nvPr/>
        </p:nvGrpSpPr>
        <p:grpSpPr>
          <a:xfrm>
            <a:off x="3563147" y="1707327"/>
            <a:ext cx="3012850" cy="422934"/>
            <a:chOff x="1848114" y="0"/>
            <a:chExt cx="1950720" cy="1083733"/>
          </a:xfrm>
        </p:grpSpPr>
        <p:sp>
          <p:nvSpPr>
            <p:cNvPr id="29" name="Rechteck: abgerundete Ecken 28">
              <a:extLst>
                <a:ext uri="{FF2B5EF4-FFF2-40B4-BE49-F238E27FC236}">
                  <a16:creationId xmlns:a16="http://schemas.microsoft.com/office/drawing/2014/main" id="{57A57CDE-5D7E-4969-9216-7CE28CCC1EDE}"/>
                </a:ext>
              </a:extLst>
            </p:cNvPr>
            <p:cNvSpPr/>
            <p:nvPr/>
          </p:nvSpPr>
          <p:spPr>
            <a:xfrm>
              <a:off x="1848114" y="0"/>
              <a:ext cx="1950720" cy="1083733"/>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0" name="Rechteck: abgerundete Ecken 4">
              <a:extLst>
                <a:ext uri="{FF2B5EF4-FFF2-40B4-BE49-F238E27FC236}">
                  <a16:creationId xmlns:a16="http://schemas.microsoft.com/office/drawing/2014/main" id="{20D5E7CA-2BF8-42B0-8A8D-459795879C9F}"/>
                </a:ext>
              </a:extLst>
            </p:cNvPr>
            <p:cNvSpPr txBox="1"/>
            <p:nvPr/>
          </p:nvSpPr>
          <p:spPr>
            <a:xfrm>
              <a:off x="1879855" y="31741"/>
              <a:ext cx="1887238" cy="10202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a:t>Klappt nicht:</a:t>
              </a:r>
            </a:p>
          </p:txBody>
        </p:sp>
      </p:grpSp>
      <p:grpSp>
        <p:nvGrpSpPr>
          <p:cNvPr id="7" name="Gruppieren 6">
            <a:extLst>
              <a:ext uri="{FF2B5EF4-FFF2-40B4-BE49-F238E27FC236}">
                <a16:creationId xmlns:a16="http://schemas.microsoft.com/office/drawing/2014/main" id="{C2C6EBD8-696B-4DD1-820F-612AB345872A}"/>
              </a:ext>
            </a:extLst>
          </p:cNvPr>
          <p:cNvGrpSpPr/>
          <p:nvPr/>
        </p:nvGrpSpPr>
        <p:grpSpPr>
          <a:xfrm>
            <a:off x="7216738" y="1707327"/>
            <a:ext cx="4634177" cy="422934"/>
            <a:chOff x="3969765" y="0"/>
            <a:chExt cx="3342832" cy="1083733"/>
          </a:xfrm>
        </p:grpSpPr>
        <p:sp>
          <p:nvSpPr>
            <p:cNvPr id="27" name="Rechteck: abgerundete Ecken 26">
              <a:extLst>
                <a:ext uri="{FF2B5EF4-FFF2-40B4-BE49-F238E27FC236}">
                  <a16:creationId xmlns:a16="http://schemas.microsoft.com/office/drawing/2014/main" id="{EF2D0269-D18B-436D-AE09-5A385CF83E33}"/>
                </a:ext>
              </a:extLst>
            </p:cNvPr>
            <p:cNvSpPr/>
            <p:nvPr/>
          </p:nvSpPr>
          <p:spPr>
            <a:xfrm>
              <a:off x="3969765" y="0"/>
              <a:ext cx="3342832" cy="1083733"/>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8" name="Rechteck: abgerundete Ecken 6">
              <a:extLst>
                <a:ext uri="{FF2B5EF4-FFF2-40B4-BE49-F238E27FC236}">
                  <a16:creationId xmlns:a16="http://schemas.microsoft.com/office/drawing/2014/main" id="{34C74C14-D9AC-4DCA-B17C-AA97F9A4A11B}"/>
                </a:ext>
              </a:extLst>
            </p:cNvPr>
            <p:cNvSpPr txBox="1"/>
            <p:nvPr/>
          </p:nvSpPr>
          <p:spPr>
            <a:xfrm>
              <a:off x="4001506" y="31741"/>
              <a:ext cx="3279350" cy="10202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a:t>Klappt gut:</a:t>
              </a:r>
            </a:p>
          </p:txBody>
        </p:sp>
      </p:grpSp>
      <p:sp>
        <p:nvSpPr>
          <p:cNvPr id="8" name="Gleichschenkliges Dreieck 7">
            <a:extLst>
              <a:ext uri="{FF2B5EF4-FFF2-40B4-BE49-F238E27FC236}">
                <a16:creationId xmlns:a16="http://schemas.microsoft.com/office/drawing/2014/main" id="{87A88EBE-2781-4DA2-8432-CA974ACACA08}"/>
              </a:ext>
            </a:extLst>
          </p:cNvPr>
          <p:cNvSpPr/>
          <p:nvPr/>
        </p:nvSpPr>
        <p:spPr>
          <a:xfrm>
            <a:off x="7310503" y="6355491"/>
            <a:ext cx="454416" cy="426261"/>
          </a:xfrm>
          <a:prstGeom prst="triangle">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Rechteck 8">
            <a:extLst>
              <a:ext uri="{FF2B5EF4-FFF2-40B4-BE49-F238E27FC236}">
                <a16:creationId xmlns:a16="http://schemas.microsoft.com/office/drawing/2014/main" id="{F8786C32-8AD5-4332-A756-6637AF5825AD}"/>
              </a:ext>
            </a:extLst>
          </p:cNvPr>
          <p:cNvSpPr/>
          <p:nvPr/>
        </p:nvSpPr>
        <p:spPr>
          <a:xfrm rot="240000" flipV="1">
            <a:off x="3364889" y="6119218"/>
            <a:ext cx="8367294" cy="243676"/>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Rechteck: abgerundete Ecken 24">
            <a:extLst>
              <a:ext uri="{FF2B5EF4-FFF2-40B4-BE49-F238E27FC236}">
                <a16:creationId xmlns:a16="http://schemas.microsoft.com/office/drawing/2014/main" id="{E3678F2E-6B77-482D-A804-F2616C465566}"/>
              </a:ext>
            </a:extLst>
          </p:cNvPr>
          <p:cNvSpPr/>
          <p:nvPr/>
        </p:nvSpPr>
        <p:spPr>
          <a:xfrm rot="240000">
            <a:off x="7043536" y="4522073"/>
            <a:ext cx="4604128" cy="396000"/>
          </a:xfrm>
          <a:prstGeom prst="roundRect">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de-DE" sz="1400">
                <a:solidFill>
                  <a:schemeClr val="accent1"/>
                </a:solidFill>
              </a:rPr>
              <a:t>Wie viele Nationen gibt es im Unternehmen? </a:t>
            </a:r>
            <a:r>
              <a:rPr lang="de-DE"/>
              <a:t>v</a:t>
            </a:r>
          </a:p>
        </p:txBody>
      </p:sp>
      <p:grpSp>
        <p:nvGrpSpPr>
          <p:cNvPr id="12" name="Gruppieren 11">
            <a:extLst>
              <a:ext uri="{FF2B5EF4-FFF2-40B4-BE49-F238E27FC236}">
                <a16:creationId xmlns:a16="http://schemas.microsoft.com/office/drawing/2014/main" id="{F5D8616E-0540-4FCB-8F4A-B7623AB4D6A5}"/>
              </a:ext>
            </a:extLst>
          </p:cNvPr>
          <p:cNvGrpSpPr/>
          <p:nvPr/>
        </p:nvGrpSpPr>
        <p:grpSpPr>
          <a:xfrm>
            <a:off x="7130383" y="3828581"/>
            <a:ext cx="4604129" cy="591551"/>
            <a:chOff x="4077076" y="2966261"/>
            <a:chExt cx="3037025" cy="591551"/>
          </a:xfrm>
          <a:solidFill>
            <a:schemeClr val="bg1"/>
          </a:solidFill>
        </p:grpSpPr>
        <p:sp>
          <p:nvSpPr>
            <p:cNvPr id="23" name="Rechteck: abgerundete Ecken 22">
              <a:extLst>
                <a:ext uri="{FF2B5EF4-FFF2-40B4-BE49-F238E27FC236}">
                  <a16:creationId xmlns:a16="http://schemas.microsoft.com/office/drawing/2014/main" id="{2C358264-61F1-40E9-8EE8-F4F02B65C876}"/>
                </a:ext>
              </a:extLst>
            </p:cNvPr>
            <p:cNvSpPr/>
            <p:nvPr/>
          </p:nvSpPr>
          <p:spPr>
            <a:xfrm rot="240000">
              <a:off x="4077076" y="2966261"/>
              <a:ext cx="3037025" cy="59155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hteck: abgerundete Ecken 12">
              <a:extLst>
                <a:ext uri="{FF2B5EF4-FFF2-40B4-BE49-F238E27FC236}">
                  <a16:creationId xmlns:a16="http://schemas.microsoft.com/office/drawing/2014/main" id="{50CAF09E-6DD9-44F9-AF76-A5066EB5A83F}"/>
                </a:ext>
              </a:extLst>
            </p:cNvPr>
            <p:cNvSpPr txBox="1"/>
            <p:nvPr/>
          </p:nvSpPr>
          <p:spPr>
            <a:xfrm rot="240000">
              <a:off x="4105951" y="2995138"/>
              <a:ext cx="2979271" cy="5337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000" tIns="36000" rIns="36000" bIns="36000" numCol="1" spcCol="1270" anchor="ctr" anchorCtr="0">
              <a:noAutofit/>
            </a:bodyPr>
            <a:lstStyle/>
            <a:p>
              <a:pPr marL="0" lvl="0" indent="0" algn="ctr" defTabSz="488950">
                <a:lnSpc>
                  <a:spcPct val="90000"/>
                </a:lnSpc>
                <a:spcBef>
                  <a:spcPct val="0"/>
                </a:spcBef>
                <a:spcAft>
                  <a:spcPct val="35000"/>
                </a:spcAft>
                <a:buNone/>
              </a:pPr>
              <a:r>
                <a:rPr lang="de-DE" sz="1400" b="1" kern="1200">
                  <a:solidFill>
                    <a:schemeClr val="accent1"/>
                  </a:solidFill>
                </a:rPr>
                <a:t>Offensiv positives herausstellen: </a:t>
              </a:r>
            </a:p>
            <a:p>
              <a:pPr marL="0" lvl="0" indent="0" algn="ctr" defTabSz="488950">
                <a:lnSpc>
                  <a:spcPct val="90000"/>
                </a:lnSpc>
                <a:spcBef>
                  <a:spcPct val="0"/>
                </a:spcBef>
                <a:spcAft>
                  <a:spcPct val="35000"/>
                </a:spcAft>
                <a:buNone/>
              </a:pPr>
              <a:r>
                <a:rPr lang="de-DE" sz="1400" kern="1200">
                  <a:solidFill>
                    <a:schemeClr val="accent1"/>
                  </a:solidFill>
                </a:rPr>
                <a:t>Welche Sprachen werden im Unternehmen genutzt? </a:t>
              </a:r>
            </a:p>
          </p:txBody>
        </p:sp>
      </p:grpSp>
      <p:grpSp>
        <p:nvGrpSpPr>
          <p:cNvPr id="13" name="Gruppieren 12">
            <a:extLst>
              <a:ext uri="{FF2B5EF4-FFF2-40B4-BE49-F238E27FC236}">
                <a16:creationId xmlns:a16="http://schemas.microsoft.com/office/drawing/2014/main" id="{9FAA9D49-69D1-4F36-9302-7323FBB43EAB}"/>
              </a:ext>
            </a:extLst>
          </p:cNvPr>
          <p:cNvGrpSpPr/>
          <p:nvPr/>
        </p:nvGrpSpPr>
        <p:grpSpPr>
          <a:xfrm>
            <a:off x="7173681" y="3113317"/>
            <a:ext cx="4604128" cy="591551"/>
            <a:chOff x="4116900" y="2250997"/>
            <a:chExt cx="3037025" cy="591551"/>
          </a:xfrm>
          <a:solidFill>
            <a:schemeClr val="bg1"/>
          </a:solidFill>
        </p:grpSpPr>
        <p:sp>
          <p:nvSpPr>
            <p:cNvPr id="20" name="Rechteck: abgerundete Ecken 19">
              <a:extLst>
                <a:ext uri="{FF2B5EF4-FFF2-40B4-BE49-F238E27FC236}">
                  <a16:creationId xmlns:a16="http://schemas.microsoft.com/office/drawing/2014/main" id="{2C323BAE-64FE-4C5A-8EA3-2E26CFCED1FC}"/>
                </a:ext>
              </a:extLst>
            </p:cNvPr>
            <p:cNvSpPr/>
            <p:nvPr/>
          </p:nvSpPr>
          <p:spPr>
            <a:xfrm rot="240000">
              <a:off x="4116900" y="2250997"/>
              <a:ext cx="3037025" cy="59155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hteck: abgerundete Ecken 14">
              <a:extLst>
                <a:ext uri="{FF2B5EF4-FFF2-40B4-BE49-F238E27FC236}">
                  <a16:creationId xmlns:a16="http://schemas.microsoft.com/office/drawing/2014/main" id="{1BBBAFD9-CBFE-420C-9A6D-AB32093959FF}"/>
                </a:ext>
              </a:extLst>
            </p:cNvPr>
            <p:cNvSpPr txBox="1"/>
            <p:nvPr/>
          </p:nvSpPr>
          <p:spPr>
            <a:xfrm rot="240000">
              <a:off x="4145777" y="2279874"/>
              <a:ext cx="2979271" cy="5337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000" tIns="36000" rIns="36000" bIns="36000" numCol="1" spcCol="1270" anchor="ctr" anchorCtr="0">
              <a:noAutofit/>
            </a:bodyPr>
            <a:lstStyle/>
            <a:p>
              <a:pPr marL="0" lvl="0" indent="0" algn="ctr" defTabSz="488950">
                <a:lnSpc>
                  <a:spcPct val="90000"/>
                </a:lnSpc>
                <a:spcBef>
                  <a:spcPct val="0"/>
                </a:spcBef>
                <a:spcAft>
                  <a:spcPct val="35000"/>
                </a:spcAft>
                <a:buNone/>
              </a:pPr>
              <a:r>
                <a:rPr lang="de-DE" sz="1400">
                  <a:solidFill>
                    <a:schemeClr val="accent1"/>
                  </a:solidFill>
                </a:rPr>
                <a:t>Marketing an Orten, die für die Zielgruppe relevant sind</a:t>
              </a:r>
              <a:endParaRPr lang="de-DE" sz="1400" kern="1200">
                <a:solidFill>
                  <a:schemeClr val="accent1"/>
                </a:solidFill>
              </a:endParaRPr>
            </a:p>
          </p:txBody>
        </p:sp>
      </p:grpSp>
      <p:grpSp>
        <p:nvGrpSpPr>
          <p:cNvPr id="31" name="Gruppieren 30">
            <a:extLst>
              <a:ext uri="{FF2B5EF4-FFF2-40B4-BE49-F238E27FC236}">
                <a16:creationId xmlns:a16="http://schemas.microsoft.com/office/drawing/2014/main" id="{206803CA-8C34-4E70-BA14-5E86FC4605A6}"/>
              </a:ext>
            </a:extLst>
          </p:cNvPr>
          <p:cNvGrpSpPr/>
          <p:nvPr/>
        </p:nvGrpSpPr>
        <p:grpSpPr>
          <a:xfrm>
            <a:off x="7243315" y="2425083"/>
            <a:ext cx="4604128" cy="591551"/>
            <a:chOff x="4171087" y="1535733"/>
            <a:chExt cx="3037025" cy="591551"/>
          </a:xfrm>
          <a:solidFill>
            <a:schemeClr val="bg1"/>
          </a:solidFill>
        </p:grpSpPr>
        <p:sp>
          <p:nvSpPr>
            <p:cNvPr id="32" name="Rechteck: abgerundete Ecken 31">
              <a:extLst>
                <a:ext uri="{FF2B5EF4-FFF2-40B4-BE49-F238E27FC236}">
                  <a16:creationId xmlns:a16="http://schemas.microsoft.com/office/drawing/2014/main" id="{E1858BFC-4B7F-4322-ACD6-FFDE6B77F27D}"/>
                </a:ext>
              </a:extLst>
            </p:cNvPr>
            <p:cNvSpPr/>
            <p:nvPr/>
          </p:nvSpPr>
          <p:spPr>
            <a:xfrm rot="240000">
              <a:off x="4171087" y="1535733"/>
              <a:ext cx="3037025" cy="59155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Rechteck: abgerundete Ecken 16">
              <a:extLst>
                <a:ext uri="{FF2B5EF4-FFF2-40B4-BE49-F238E27FC236}">
                  <a16:creationId xmlns:a16="http://schemas.microsoft.com/office/drawing/2014/main" id="{FC705C58-EFF1-49B8-A5D7-86369F146371}"/>
                </a:ext>
              </a:extLst>
            </p:cNvPr>
            <p:cNvSpPr txBox="1"/>
            <p:nvPr/>
          </p:nvSpPr>
          <p:spPr>
            <a:xfrm rot="240000">
              <a:off x="4199964" y="1564610"/>
              <a:ext cx="2979271" cy="5337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000" tIns="36000" rIns="36000" bIns="36000" numCol="1" spcCol="1270" anchor="ctr" anchorCtr="0">
              <a:noAutofit/>
            </a:bodyPr>
            <a:lstStyle/>
            <a:p>
              <a:pPr marL="0" lvl="0" indent="0" algn="ctr" defTabSz="488950">
                <a:lnSpc>
                  <a:spcPct val="90000"/>
                </a:lnSpc>
                <a:spcBef>
                  <a:spcPct val="0"/>
                </a:spcBef>
                <a:spcAft>
                  <a:spcPct val="35000"/>
                </a:spcAft>
                <a:buNone/>
              </a:pPr>
              <a:r>
                <a:rPr lang="de-DE" sz="1400" kern="1200">
                  <a:solidFill>
                    <a:schemeClr val="accent1"/>
                  </a:solidFill>
                </a:rPr>
                <a:t>„Deutsch Voraussetzung, andere Sprachen von Vorteil“</a:t>
              </a:r>
            </a:p>
          </p:txBody>
        </p:sp>
      </p:grpSp>
      <p:sp>
        <p:nvSpPr>
          <p:cNvPr id="3" name="Rechteck: abgerundete Ecken 2">
            <a:extLst>
              <a:ext uri="{FF2B5EF4-FFF2-40B4-BE49-F238E27FC236}">
                <a16:creationId xmlns:a16="http://schemas.microsoft.com/office/drawing/2014/main" id="{512F866F-DF05-4EAA-BB89-E98545C337D7}"/>
              </a:ext>
            </a:extLst>
          </p:cNvPr>
          <p:cNvSpPr/>
          <p:nvPr/>
        </p:nvSpPr>
        <p:spPr>
          <a:xfrm rot="240000">
            <a:off x="3604591" y="3468633"/>
            <a:ext cx="3024000" cy="2228639"/>
          </a:xfrm>
          <a:prstGeom prst="roundRect">
            <a:avLst>
              <a:gd name="adj" fmla="val 76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88950" rtl="0" eaLnBrk="0" fontAlgn="base" latinLnBrk="0" hangingPunct="0">
              <a:lnSpc>
                <a:spcPct val="90000"/>
              </a:lnSpc>
              <a:spcBef>
                <a:spcPct val="0"/>
              </a:spcBef>
              <a:spcAft>
                <a:spcPct val="3500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4577"/>
                </a:solidFill>
                <a:effectLst/>
                <a:uLnTx/>
                <a:uFillTx/>
                <a:latin typeface="Calibri"/>
                <a:ea typeface="+mn-ea"/>
                <a:cs typeface="+mn-cs"/>
              </a:rPr>
              <a:t>„Migrationshintergrund“ im Ausschreibungstext</a:t>
            </a:r>
          </a:p>
          <a:p>
            <a:pPr marL="285750" marR="0" lvl="0" indent="-285750" algn="ctr" defTabSz="488950" rtl="0" eaLnBrk="0" fontAlgn="base" latinLnBrk="0" hangingPunct="0">
              <a:lnSpc>
                <a:spcPct val="90000"/>
              </a:lnSpc>
              <a:spcBef>
                <a:spcPct val="0"/>
              </a:spcBef>
              <a:spcAft>
                <a:spcPct val="35000"/>
              </a:spcAft>
              <a:buClrTx/>
              <a:buSzTx/>
              <a:buFont typeface="Arial" panose="020B0604020202020204" pitchFamily="34" charset="0"/>
              <a:buChar char="•"/>
              <a:tabLst/>
              <a:defRPr/>
            </a:pPr>
            <a:r>
              <a:rPr lang="de-DE" sz="1400">
                <a:solidFill>
                  <a:srgbClr val="004577"/>
                </a:solidFill>
                <a:latin typeface="Calibri"/>
              </a:rPr>
              <a:t>Vorsicht bei der Auswahl der Sprache!</a:t>
            </a:r>
            <a:endParaRPr kumimoji="0" lang="de-DE" sz="1400" b="0" i="0" u="none" strike="noStrike" kern="1200" cap="none" spc="0" normalizeH="0" baseline="0" noProof="0">
              <a:ln>
                <a:noFill/>
              </a:ln>
              <a:solidFill>
                <a:srgbClr val="004577"/>
              </a:solidFill>
              <a:effectLst/>
              <a:uLnTx/>
              <a:uFillTx/>
              <a:latin typeface="Calibri"/>
              <a:ea typeface="+mn-ea"/>
              <a:cs typeface="+mn-cs"/>
            </a:endParaRPr>
          </a:p>
        </p:txBody>
      </p:sp>
      <p:grpSp>
        <p:nvGrpSpPr>
          <p:cNvPr id="26" name="Gruppieren 25">
            <a:extLst>
              <a:ext uri="{FF2B5EF4-FFF2-40B4-BE49-F238E27FC236}">
                <a16:creationId xmlns:a16="http://schemas.microsoft.com/office/drawing/2014/main" id="{B3992AB1-8AC6-42AE-A483-807DB38BDC12}"/>
              </a:ext>
            </a:extLst>
          </p:cNvPr>
          <p:cNvGrpSpPr/>
          <p:nvPr/>
        </p:nvGrpSpPr>
        <p:grpSpPr>
          <a:xfrm>
            <a:off x="6971172" y="5092083"/>
            <a:ext cx="4604128" cy="591551"/>
            <a:chOff x="4171087" y="1535733"/>
            <a:chExt cx="3037025" cy="591551"/>
          </a:xfrm>
          <a:solidFill>
            <a:schemeClr val="bg1"/>
          </a:solidFill>
        </p:grpSpPr>
        <p:sp>
          <p:nvSpPr>
            <p:cNvPr id="34" name="Rechteck: abgerundete Ecken 33">
              <a:extLst>
                <a:ext uri="{FF2B5EF4-FFF2-40B4-BE49-F238E27FC236}">
                  <a16:creationId xmlns:a16="http://schemas.microsoft.com/office/drawing/2014/main" id="{9784DBC3-50C3-495A-8D58-3AF3BC87B6AA}"/>
                </a:ext>
              </a:extLst>
            </p:cNvPr>
            <p:cNvSpPr/>
            <p:nvPr/>
          </p:nvSpPr>
          <p:spPr>
            <a:xfrm rot="240000">
              <a:off x="4171087" y="1535733"/>
              <a:ext cx="3037025" cy="59155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Rechteck: abgerundete Ecken 16">
              <a:extLst>
                <a:ext uri="{FF2B5EF4-FFF2-40B4-BE49-F238E27FC236}">
                  <a16:creationId xmlns:a16="http://schemas.microsoft.com/office/drawing/2014/main" id="{3DEE0F5C-F53A-453E-84B3-508F867AC996}"/>
                </a:ext>
              </a:extLst>
            </p:cNvPr>
            <p:cNvSpPr txBox="1"/>
            <p:nvPr/>
          </p:nvSpPr>
          <p:spPr>
            <a:xfrm rot="240000">
              <a:off x="4199964" y="1564610"/>
              <a:ext cx="2979271" cy="5337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000" tIns="36000" rIns="36000" bIns="36000" numCol="1" spcCol="1270" anchor="ctr" anchorCtr="0">
              <a:noAutofit/>
            </a:bodyPr>
            <a:lstStyle/>
            <a:p>
              <a:pPr marL="0" lvl="0" indent="0" algn="ctr" defTabSz="488950">
                <a:lnSpc>
                  <a:spcPct val="90000"/>
                </a:lnSpc>
                <a:spcBef>
                  <a:spcPct val="0"/>
                </a:spcBef>
                <a:spcAft>
                  <a:spcPct val="35000"/>
                </a:spcAft>
                <a:buNone/>
              </a:pPr>
              <a:r>
                <a:rPr lang="de-DE" sz="1400" kern="1200">
                  <a:solidFill>
                    <a:schemeClr val="accent1"/>
                  </a:solidFill>
                </a:rPr>
                <a:t>Niedrigschwelligen Kontakt anbieten: WhatsApp</a:t>
              </a:r>
            </a:p>
          </p:txBody>
        </p:sp>
      </p:grpSp>
    </p:spTree>
    <p:extLst>
      <p:ext uri="{BB962C8B-B14F-4D97-AF65-F5344CB8AC3E}">
        <p14:creationId xmlns:p14="http://schemas.microsoft.com/office/powerpoint/2010/main" val="3363492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Foliennummernplatzhalter 5">
            <a:extLst>
              <a:ext uri="{FF2B5EF4-FFF2-40B4-BE49-F238E27FC236}">
                <a16:creationId xmlns:a16="http://schemas.microsoft.com/office/drawing/2014/main" id="{BCAFF210-4A44-418A-88ED-5897C9A3FC72}"/>
              </a:ext>
            </a:extLst>
          </p:cNvPr>
          <p:cNvSpPr>
            <a:spLocks noGrp="1"/>
          </p:cNvSpPr>
          <p:nvPr>
            <p:ph type="sldNum" sz="quarter" idx="19"/>
          </p:nvPr>
        </p:nvSpPr>
        <p:spPr bwMode="auto">
          <a:xfrm>
            <a:off x="869950" y="6303963"/>
            <a:ext cx="973138" cy="252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nSpc>
                <a:spcPct val="100000"/>
              </a:lnSpc>
              <a:spcBef>
                <a:spcPct val="0"/>
              </a:spcBef>
              <a:buFontTx/>
              <a:buNone/>
              <a:defRPr/>
            </a:pPr>
            <a:fld id="{FFAEBCBB-E7FC-4409-8BE1-A99B1D5814D0}" type="slidenum">
              <a:rPr lang="en-US" altLang="de-DE" smtClean="0"/>
              <a:pPr>
                <a:lnSpc>
                  <a:spcPct val="100000"/>
                </a:lnSpc>
                <a:spcBef>
                  <a:spcPct val="0"/>
                </a:spcBef>
                <a:buFontTx/>
                <a:buNone/>
                <a:defRPr/>
              </a:pPr>
              <a:t>8</a:t>
            </a:fld>
            <a:endParaRPr lang="en-US" altLang="de-DE"/>
          </a:p>
        </p:txBody>
      </p:sp>
      <p:sp>
        <p:nvSpPr>
          <p:cNvPr id="21" name="Titel 1">
            <a:extLst>
              <a:ext uri="{FF2B5EF4-FFF2-40B4-BE49-F238E27FC236}">
                <a16:creationId xmlns:a16="http://schemas.microsoft.com/office/drawing/2014/main" id="{D1A61F36-1435-4717-B1E2-ACE1B34B66A3}"/>
              </a:ext>
            </a:extLst>
          </p:cNvPr>
          <p:cNvSpPr>
            <a:spLocks noGrp="1"/>
          </p:cNvSpPr>
          <p:nvPr>
            <p:ph type="ctrTitle"/>
          </p:nvPr>
        </p:nvSpPr>
        <p:spPr>
          <a:xfrm>
            <a:off x="3179763" y="282575"/>
            <a:ext cx="8785225" cy="1259748"/>
          </a:xfrm>
        </p:spPr>
        <p:txBody>
          <a:bodyPr/>
          <a:lstStyle/>
          <a:p>
            <a:pPr>
              <a:defRPr/>
            </a:pPr>
            <a:r>
              <a:rPr lang="de-DE" altLang="de-DE">
                <a:solidFill>
                  <a:schemeClr val="bg1"/>
                </a:solidFill>
                <a:highlight>
                  <a:srgbClr val="004577"/>
                </a:highlight>
              </a:rPr>
              <a:t>Ein Blick ins AGG</a:t>
            </a:r>
            <a:br>
              <a:rPr lang="de-DE" altLang="de-DE">
                <a:solidFill>
                  <a:schemeClr val="bg1"/>
                </a:solidFill>
                <a:highlight>
                  <a:srgbClr val="004577"/>
                </a:highlight>
              </a:rPr>
            </a:br>
            <a:r>
              <a:rPr lang="de-DE" altLang="de-DE">
                <a:solidFill>
                  <a:schemeClr val="bg1"/>
                </a:solidFill>
                <a:highlight>
                  <a:srgbClr val="004577"/>
                </a:highlight>
                <a:sym typeface="Wingdings" panose="05000000000000000000" pitchFamily="2" charset="2"/>
              </a:rPr>
              <a:t> Die Stellenausschreibungen planen </a:t>
            </a:r>
            <a:endParaRPr lang="de-DE" altLang="de-DE">
              <a:solidFill>
                <a:schemeClr val="bg1"/>
              </a:solidFill>
              <a:highlight>
                <a:srgbClr val="004577"/>
              </a:highlight>
            </a:endParaRPr>
          </a:p>
        </p:txBody>
      </p:sp>
      <p:sp>
        <p:nvSpPr>
          <p:cNvPr id="17" name="Rechteck 16">
            <a:extLst>
              <a:ext uri="{FF2B5EF4-FFF2-40B4-BE49-F238E27FC236}">
                <a16:creationId xmlns:a16="http://schemas.microsoft.com/office/drawing/2014/main" id="{690D7DF1-C7E8-443E-8849-5486DEE7346D}"/>
              </a:ext>
            </a:extLst>
          </p:cNvPr>
          <p:cNvSpPr/>
          <p:nvPr/>
        </p:nvSpPr>
        <p:spPr>
          <a:xfrm>
            <a:off x="3179762" y="2208476"/>
            <a:ext cx="8785225" cy="347386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spcAft>
                <a:spcPts val="600"/>
              </a:spcAft>
            </a:pPr>
            <a:r>
              <a:rPr lang="de-DE" b="1" dirty="0">
                <a:solidFill>
                  <a:schemeClr val="accent1"/>
                </a:solidFill>
              </a:rPr>
              <a:t>Gleichbehandlung jeglicher ethnischer Herkunft</a:t>
            </a:r>
          </a:p>
          <a:p>
            <a:pPr marL="285750" indent="-285750">
              <a:spcAft>
                <a:spcPts val="600"/>
              </a:spcAft>
              <a:buFont typeface="Arial" panose="020B0604020202020204" pitchFamily="34" charset="0"/>
              <a:buChar char="•"/>
            </a:pPr>
            <a:r>
              <a:rPr lang="de-DE" dirty="0">
                <a:solidFill>
                  <a:schemeClr val="accent1"/>
                </a:solidFill>
              </a:rPr>
              <a:t>Suche nach „deutschstämmigen“ oder „türkischen“ Arbeitnehmer*innen unzulässig  Tipp: Sprachniveau angeben, verstehen die meisten Geflüchteten</a:t>
            </a:r>
          </a:p>
          <a:p>
            <a:pPr marL="285750" indent="-285750">
              <a:spcAft>
                <a:spcPts val="600"/>
              </a:spcAft>
              <a:buFont typeface="Arial" panose="020B0604020202020204" pitchFamily="34" charset="0"/>
              <a:buChar char="•"/>
            </a:pPr>
            <a:r>
              <a:rPr lang="de-DE" dirty="0">
                <a:solidFill>
                  <a:schemeClr val="accent1"/>
                </a:solidFill>
              </a:rPr>
              <a:t>Anforderung „Deutsch als Muttersprache“ problematisch, da allein nach Herkunft differenziert wird (nicht-deutschstämmige Bewerber*innen sprechen u.U. besser Deutsch als einige Muttersprachler*innen)</a:t>
            </a:r>
          </a:p>
          <a:p>
            <a:pPr marL="285750" indent="-285750">
              <a:spcAft>
                <a:spcPts val="600"/>
              </a:spcAft>
              <a:buFont typeface="Arial" panose="020B0604020202020204" pitchFamily="34" charset="0"/>
              <a:buChar char="•"/>
            </a:pPr>
            <a:r>
              <a:rPr lang="de-DE" dirty="0">
                <a:solidFill>
                  <a:schemeClr val="accent1"/>
                </a:solidFill>
              </a:rPr>
              <a:t>Möglich ist, allgemein auf Sprachkenntnisse oder Kenntnisse des Landes/einer Region abzustellen, da diese Kriterien grundsätzlich jeder Beschäftigte erfüllen kann, z.B. „ausgezeichnete Kenntnis der deutschen Sprache“ oder „Erfahrung im Vertrieb im Nahen Osten“ etc. (wenn für die Stelle tatsächlich erforderlich)</a:t>
            </a:r>
          </a:p>
          <a:p>
            <a:pPr marL="285750" indent="-285750">
              <a:spcAft>
                <a:spcPts val="600"/>
              </a:spcAft>
              <a:buFont typeface="Arial" panose="020B0604020202020204" pitchFamily="34" charset="0"/>
              <a:buChar char="•"/>
            </a:pPr>
            <a:r>
              <a:rPr lang="de-DE" dirty="0">
                <a:solidFill>
                  <a:schemeClr val="accent1"/>
                </a:solidFill>
              </a:rPr>
              <a:t>Auf ausdrückliche Anforderung eines Fotos verzichten</a:t>
            </a:r>
          </a:p>
          <a:p>
            <a:pPr marL="285750" indent="-285750">
              <a:spcAft>
                <a:spcPts val="600"/>
              </a:spcAft>
              <a:buFont typeface="Arial" panose="020B0604020202020204" pitchFamily="34" charset="0"/>
              <a:buChar char="•"/>
            </a:pPr>
            <a:endParaRPr lang="de-DE" dirty="0">
              <a:solidFill>
                <a:schemeClr val="accent1"/>
              </a:solidFill>
            </a:endParaRPr>
          </a:p>
          <a:p>
            <a:pPr marL="285750" indent="-285750">
              <a:spcAft>
                <a:spcPts val="600"/>
              </a:spcAft>
              <a:buFont typeface="Arial" panose="020B0604020202020204" pitchFamily="34" charset="0"/>
              <a:buChar char="•"/>
            </a:pPr>
            <a:endParaRPr lang="de-DE" dirty="0">
              <a:solidFill>
                <a:schemeClr val="accent1"/>
              </a:solidFill>
            </a:endParaRPr>
          </a:p>
        </p:txBody>
      </p:sp>
      <p:grpSp>
        <p:nvGrpSpPr>
          <p:cNvPr id="9" name="Gruppieren 8">
            <a:extLst>
              <a:ext uri="{FF2B5EF4-FFF2-40B4-BE49-F238E27FC236}">
                <a16:creationId xmlns:a16="http://schemas.microsoft.com/office/drawing/2014/main" id="{A687ADCC-14FE-457E-A4D3-B3FBC61DA421}"/>
              </a:ext>
            </a:extLst>
          </p:cNvPr>
          <p:cNvGrpSpPr/>
          <p:nvPr/>
        </p:nvGrpSpPr>
        <p:grpSpPr>
          <a:xfrm>
            <a:off x="1701256" y="2194833"/>
            <a:ext cx="1251494" cy="1251494"/>
            <a:chOff x="1701256" y="1628775"/>
            <a:chExt cx="1251494" cy="1251494"/>
          </a:xfrm>
        </p:grpSpPr>
        <p:sp>
          <p:nvSpPr>
            <p:cNvPr id="10" name="Ellipse 9">
              <a:extLst>
                <a:ext uri="{FF2B5EF4-FFF2-40B4-BE49-F238E27FC236}">
                  <a16:creationId xmlns:a16="http://schemas.microsoft.com/office/drawing/2014/main" id="{80252795-D158-456E-A7F1-F8C5ECCACD4E}"/>
                </a:ext>
              </a:extLst>
            </p:cNvPr>
            <p:cNvSpPr/>
            <p:nvPr/>
          </p:nvSpPr>
          <p:spPr>
            <a:xfrm>
              <a:off x="1701256" y="1628775"/>
              <a:ext cx="1251494" cy="125149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3" descr="Fernglas mit einfarbiger Füllung">
              <a:extLst>
                <a:ext uri="{FF2B5EF4-FFF2-40B4-BE49-F238E27FC236}">
                  <a16:creationId xmlns:a16="http://schemas.microsoft.com/office/drawing/2014/main" id="{2AE8DAAA-8A64-42C9-B225-75C65D2A80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34779">
              <a:off x="1831027" y="1738667"/>
              <a:ext cx="1007860" cy="1007860"/>
            </a:xfrm>
            <a:prstGeom prst="rect">
              <a:avLst/>
            </a:prstGeom>
          </p:spPr>
        </p:pic>
      </p:grpSp>
    </p:spTree>
    <p:extLst>
      <p:ext uri="{BB962C8B-B14F-4D97-AF65-F5344CB8AC3E}">
        <p14:creationId xmlns:p14="http://schemas.microsoft.com/office/powerpoint/2010/main" val="3831626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6661687-F47A-79A4-9A72-C0F3BA4FF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2" r="2322"/>
          <a:stretch/>
        </p:blipFill>
        <p:spPr bwMode="auto">
          <a:xfrm>
            <a:off x="3562123" y="587203"/>
            <a:ext cx="7040562" cy="5842966"/>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6EBAD88B-786D-AEB2-241D-2632725DA2FD}"/>
              </a:ext>
            </a:extLst>
          </p:cNvPr>
          <p:cNvSpPr/>
          <p:nvPr/>
        </p:nvSpPr>
        <p:spPr>
          <a:xfrm>
            <a:off x="2124716" y="1262017"/>
            <a:ext cx="1730829" cy="1730829"/>
          </a:xfrm>
          <a:prstGeom prst="ellipse">
            <a:avLst/>
          </a:prstGeom>
          <a:solidFill>
            <a:srgbClr val="E7EAE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000">
                <a:solidFill>
                  <a:srgbClr val="004577"/>
                </a:solidFill>
              </a:rPr>
              <a:t>Sprach-niveau</a:t>
            </a:r>
          </a:p>
        </p:txBody>
      </p:sp>
      <p:sp>
        <p:nvSpPr>
          <p:cNvPr id="6" name="Foliennummernplatzhalter 5">
            <a:extLst>
              <a:ext uri="{FF2B5EF4-FFF2-40B4-BE49-F238E27FC236}">
                <a16:creationId xmlns:a16="http://schemas.microsoft.com/office/drawing/2014/main" id="{93863F04-119A-4E79-7195-C00B461EADF8}"/>
              </a:ext>
            </a:extLst>
          </p:cNvPr>
          <p:cNvSpPr>
            <a:spLocks noGrp="1"/>
          </p:cNvSpPr>
          <p:nvPr>
            <p:ph type="sldNum" sz="quarter" idx="19"/>
          </p:nvPr>
        </p:nvSpPr>
        <p:spPr bwMode="auto">
          <a:xfrm>
            <a:off x="869950" y="6303963"/>
            <a:ext cx="973138" cy="252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900" kern="1200">
                <a:solidFill>
                  <a:srgbClr val="898989"/>
                </a:solidFill>
                <a:latin typeface="Calibri Light" panose="020F03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00000"/>
              </a:lnSpc>
              <a:spcBef>
                <a:spcPct val="0"/>
              </a:spcBef>
              <a:buFontTx/>
              <a:buNone/>
              <a:defRPr/>
            </a:pPr>
            <a:fld id="{9BD32FAB-91B2-42E8-A7EA-BB4E709FF313}" type="slidenum">
              <a:rPr lang="en-US" altLang="de-DE" smtClean="0"/>
              <a:pPr>
                <a:lnSpc>
                  <a:spcPct val="100000"/>
                </a:lnSpc>
                <a:spcBef>
                  <a:spcPct val="0"/>
                </a:spcBef>
                <a:buFontTx/>
                <a:buNone/>
                <a:defRPr/>
              </a:pPr>
              <a:t>9</a:t>
            </a:fld>
            <a:endParaRPr lang="en-US" altLang="de-DE" dirty="0"/>
          </a:p>
        </p:txBody>
      </p:sp>
      <p:sp>
        <p:nvSpPr>
          <p:cNvPr id="8" name="Rechteck: abgerundete Ecken 7">
            <a:extLst>
              <a:ext uri="{FF2B5EF4-FFF2-40B4-BE49-F238E27FC236}">
                <a16:creationId xmlns:a16="http://schemas.microsoft.com/office/drawing/2014/main" id="{DCDBF799-B5AA-CC32-7621-E3FA9CCA6B7F}"/>
              </a:ext>
            </a:extLst>
          </p:cNvPr>
          <p:cNvSpPr/>
          <p:nvPr/>
        </p:nvSpPr>
        <p:spPr>
          <a:xfrm>
            <a:off x="7715509" y="224169"/>
            <a:ext cx="4148051" cy="723207"/>
          </a:xfrm>
          <a:prstGeom prst="roundRect">
            <a:avLst/>
          </a:prstGeom>
          <a:solidFill>
            <a:schemeClr val="bg1"/>
          </a:solidFill>
          <a:ln>
            <a:solidFill>
              <a:srgbClr val="004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rgbClr val="004577"/>
                </a:solidFill>
              </a:rPr>
              <a:t>persönlicher Eindruck &gt; Sprachzertifikate</a:t>
            </a:r>
          </a:p>
        </p:txBody>
      </p:sp>
    </p:spTree>
    <p:extLst>
      <p:ext uri="{BB962C8B-B14F-4D97-AF65-F5344CB8AC3E}">
        <p14:creationId xmlns:p14="http://schemas.microsoft.com/office/powerpoint/2010/main" val="3505305597"/>
      </p:ext>
    </p:extLst>
  </p:cSld>
  <p:clrMapOvr>
    <a:masterClrMapping/>
  </p:clrMapOvr>
</p:sld>
</file>

<file path=ppt/theme/theme1.xml><?xml version="1.0" encoding="utf-8"?>
<a:theme xmlns:a="http://schemas.openxmlformats.org/drawingml/2006/main" name="NUiF_PPT_08.04.2016">
  <a:themeElements>
    <a:clrScheme name="NUIF">
      <a:dk1>
        <a:sysClr val="windowText" lastClr="000000"/>
      </a:dk1>
      <a:lt1>
        <a:sysClr val="window" lastClr="FFFFFF"/>
      </a:lt1>
      <a:dk2>
        <a:srgbClr val="44546A"/>
      </a:dk2>
      <a:lt2>
        <a:srgbClr val="E7E6E6"/>
      </a:lt2>
      <a:accent1>
        <a:srgbClr val="004577"/>
      </a:accent1>
      <a:accent2>
        <a:srgbClr val="EC646B"/>
      </a:accent2>
      <a:accent3>
        <a:srgbClr val="C6CED8"/>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UiF_PPT_08.04.2016" id="{475BEAEF-7614-1047-8331-5D1534B97537}" vid="{B9600832-A734-A74B-9A42-1229CD1203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482A7FAA021343B10A80D10A7A17E1" ma:contentTypeVersion="18" ma:contentTypeDescription="Create a new document." ma:contentTypeScope="" ma:versionID="2695fa97874835892ffeac2a4cf505a9">
  <xsd:schema xmlns:xsd="http://www.w3.org/2001/XMLSchema" xmlns:xs="http://www.w3.org/2001/XMLSchema" xmlns:p="http://schemas.microsoft.com/office/2006/metadata/properties" xmlns:ns2="66f79d6d-103d-4161-a8ee-8c976925ff72" xmlns:ns3="4e16b863-2b04-4c4f-9804-0828e4d95d60" targetNamespace="http://schemas.microsoft.com/office/2006/metadata/properties" ma:root="true" ma:fieldsID="03ddd9280e4bcabfc3dc7fc9bd72935a" ns2:_="" ns3:_="">
    <xsd:import namespace="66f79d6d-103d-4161-a8ee-8c976925ff72"/>
    <xsd:import namespace="4e16b863-2b04-4c4f-9804-0828e4d95d6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f79d6d-103d-4161-a8ee-8c976925ff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1e2c88-601f-4f49-b713-29ae9cb0a6b8}" ma:internalName="TaxCatchAll" ma:showField="CatchAllData" ma:web="66f79d6d-103d-4161-a8ee-8c976925ff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e16b863-2b04-4c4f-9804-0828e4d95d6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ccd6185-6eb9-4b95-86cf-a6a5a3cb0ae3"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16b863-2b04-4c4f-9804-0828e4d95d60">
      <Terms xmlns="http://schemas.microsoft.com/office/infopath/2007/PartnerControls"/>
    </lcf76f155ced4ddcb4097134ff3c332f>
    <TaxCatchAll xmlns="66f79d6d-103d-4161-a8ee-8c976925ff72" xsi:nil="true"/>
  </documentManagement>
</p:properties>
</file>

<file path=customXml/itemProps1.xml><?xml version="1.0" encoding="utf-8"?>
<ds:datastoreItem xmlns:ds="http://schemas.openxmlformats.org/officeDocument/2006/customXml" ds:itemID="{8C8B446E-72BF-4AC9-9A8D-38AAD76F36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f79d6d-103d-4161-a8ee-8c976925ff72"/>
    <ds:schemaRef ds:uri="4e16b863-2b04-4c4f-9804-0828e4d95d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B5FF4A-5C8C-4AA3-BFBE-44E76B7402B5}">
  <ds:schemaRefs>
    <ds:schemaRef ds:uri="http://schemas.microsoft.com/sharepoint/v3/contenttype/forms"/>
  </ds:schemaRefs>
</ds:datastoreItem>
</file>

<file path=customXml/itemProps3.xml><?xml version="1.0" encoding="utf-8"?>
<ds:datastoreItem xmlns:ds="http://schemas.openxmlformats.org/officeDocument/2006/customXml" ds:itemID="{51BD04E3-9DEE-4E7C-AFE8-A87C8344CA89}">
  <ds:schemaRefs>
    <ds:schemaRef ds:uri="http://purl.org/dc/terms/"/>
    <ds:schemaRef ds:uri="66f79d6d-103d-4161-a8ee-8c976925ff72"/>
    <ds:schemaRef ds:uri="http://schemas.openxmlformats.org/package/2006/metadata/core-properties"/>
    <ds:schemaRef ds:uri="http://purl.org/dc/dcmitype/"/>
    <ds:schemaRef ds:uri="http://www.w3.org/XML/1998/namespace"/>
    <ds:schemaRef ds:uri="http://schemas.microsoft.com/office/infopath/2007/PartnerControls"/>
    <ds:schemaRef ds:uri="http://purl.org/dc/elements/1.1/"/>
    <ds:schemaRef ds:uri="4e16b863-2b04-4c4f-9804-0828e4d95d60"/>
    <ds:schemaRef ds:uri="http://schemas.microsoft.com/office/2006/metadata/properties"/>
    <ds:schemaRef ds:uri="http://schemas.microsoft.com/office/2006/documentManagement/types"/>
  </ds:schemaRefs>
</ds:datastoreItem>
</file>

<file path=docProps/app.xml><?xml version="1.0" encoding="utf-8"?>
<Properties xmlns="http://schemas.openxmlformats.org/officeDocument/2006/extended-properties" xmlns:vt="http://schemas.openxmlformats.org/officeDocument/2006/docPropsVTypes">
  <Template/>
  <TotalTime>0</TotalTime>
  <Words>1794</Words>
  <Application>Microsoft Office PowerPoint</Application>
  <PresentationFormat>Breitbild</PresentationFormat>
  <Paragraphs>280</Paragraphs>
  <Slides>19</Slides>
  <Notes>16</Notes>
  <HiddenSlides>0</HiddenSlides>
  <MMClips>0</MMClips>
  <ScaleCrop>false</ScaleCrop>
  <HeadingPairs>
    <vt:vector size="8" baseType="variant">
      <vt:variant>
        <vt:lpstr>Verwendete Schriftarten</vt:lpstr>
      </vt:variant>
      <vt:variant>
        <vt:i4>11</vt:i4>
      </vt:variant>
      <vt:variant>
        <vt:lpstr>Design</vt:lpstr>
      </vt:variant>
      <vt:variant>
        <vt:i4>1</vt:i4>
      </vt:variant>
      <vt:variant>
        <vt:lpstr>Eingebettete OLE-Server</vt:lpstr>
      </vt:variant>
      <vt:variant>
        <vt:i4>1</vt:i4>
      </vt:variant>
      <vt:variant>
        <vt:lpstr>Folientitel</vt:lpstr>
      </vt:variant>
      <vt:variant>
        <vt:i4>19</vt:i4>
      </vt:variant>
    </vt:vector>
  </HeadingPairs>
  <TitlesOfParts>
    <vt:vector size="32" baseType="lpstr">
      <vt:lpstr>MS PGothic</vt:lpstr>
      <vt:lpstr>Arial</vt:lpstr>
      <vt:lpstr>Arial,Sans-Serif</vt:lpstr>
      <vt:lpstr>Barlow Condensed Regular</vt:lpstr>
      <vt:lpstr>Calibri</vt:lpstr>
      <vt:lpstr>Calibri Light</vt:lpstr>
      <vt:lpstr>Lato-Regular</vt:lpstr>
      <vt:lpstr>Merriweather</vt:lpstr>
      <vt:lpstr>Source Sans Pro</vt:lpstr>
      <vt:lpstr>Symbol</vt:lpstr>
      <vt:lpstr>Wingdings</vt:lpstr>
      <vt:lpstr>NUiF_PPT_08.04.2016</vt:lpstr>
      <vt:lpstr>Bitmap-Bild</vt:lpstr>
      <vt:lpstr>PowerPoint-Präsentation</vt:lpstr>
      <vt:lpstr>PowerPoint-Präsentation</vt:lpstr>
      <vt:lpstr>LinkedIn  </vt:lpstr>
      <vt:lpstr>LinkedIn  </vt:lpstr>
      <vt:lpstr>PowerPoint-Präsentation</vt:lpstr>
      <vt:lpstr>PowerPoint-Präsentation</vt:lpstr>
      <vt:lpstr>Kultursensibel Stellen ausschreiben: Tipps aus der Praxis</vt:lpstr>
      <vt:lpstr>Ein Blick ins AGG  Die Stellenausschreibungen planen </vt:lpstr>
      <vt:lpstr>PowerPoint-Präsentation</vt:lpstr>
      <vt:lpstr>Zusätzliche Tipps: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Einfache Sprache – so geht‘s:</vt:lpstr>
    </vt:vector>
  </TitlesOfParts>
  <Company>DIHK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Presseresonanz durch Informationsaustausch und Zusammenarbeit</dc:title>
  <dc:creator>Mersch, Christina</dc:creator>
  <cp:lastModifiedBy>Bartels, Nicolas</cp:lastModifiedBy>
  <cp:revision>11</cp:revision>
  <cp:lastPrinted>2017-01-12T09:17:00Z</cp:lastPrinted>
  <dcterms:created xsi:type="dcterms:W3CDTF">2016-04-10T12:52:00Z</dcterms:created>
  <dcterms:modified xsi:type="dcterms:W3CDTF">2024-05-13T09:52:13Z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0x01010037482A7FAA021343B10A80D10A7A17E1</vt:lpwstr>
  </property>
  <property fmtid="{D5CDD505-2E9C-101B-9397-08002B2CF9AE}" pid="3" name="Order">
    <vt:r8>1253600</vt:r8>
  </property>
  <property fmtid="{D5CDD505-2E9C-101B-9397-08002B2CF9AE}" pid="4" name="MediaServiceImageTags">
    <vt:lpwstr/>
  </property>
</Properties>
</file>