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849" r:id="rId5"/>
  </p:sldMasterIdLst>
  <p:notesMasterIdLst>
    <p:notesMasterId r:id="rId16"/>
  </p:notesMasterIdLst>
  <p:handoutMasterIdLst>
    <p:handoutMasterId r:id="rId17"/>
  </p:handoutMasterIdLst>
  <p:sldIdLst>
    <p:sldId id="4617" r:id="rId6"/>
    <p:sldId id="666" r:id="rId7"/>
    <p:sldId id="432" r:id="rId8"/>
    <p:sldId id="4565" r:id="rId9"/>
    <p:sldId id="4475" r:id="rId10"/>
    <p:sldId id="4396" r:id="rId11"/>
    <p:sldId id="4584" r:id="rId12"/>
    <p:sldId id="4580" r:id="rId13"/>
    <p:sldId id="4493" r:id="rId14"/>
    <p:sldId id="4429" r:id="rId15"/>
  </p:sldIdLst>
  <p:sldSz cx="12192000" cy="6858000"/>
  <p:notesSz cx="6794500" cy="9982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pos="1958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1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022E5D-2883-9519-193A-6E9069EA78F7}" name="von Lengerke, Kai" initials="vK" userId="S::vonlengerke.kai@dihk.de::79235bc2-6bd4-4c0c-b6aa-9e3796762b54" providerId="AD"/>
  <p188:author id="{C1896DE5-C28C-9B98-6458-19F0D8DE4117}" name="Marlene Thiele" initials="MT" userId="S::thiele.marlene@dihk.de::19b56dc0-59de-4f0c-a187-7cb3fee364f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ppert, Carolin" initials="R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3DA"/>
    <a:srgbClr val="004577"/>
    <a:srgbClr val="EC646B"/>
    <a:srgbClr val="FFFFFF"/>
    <a:srgbClr val="F1C1C3"/>
    <a:srgbClr val="E7EAEF"/>
    <a:srgbClr val="2E6FEA"/>
    <a:srgbClr val="E63434"/>
    <a:srgbClr val="CE1616"/>
    <a:srgbClr val="212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BD725B-AF12-4EFC-8EB3-8CFD79799A24}" v="103" dt="2024-05-13T09:49:04.6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89307" autoAdjust="0"/>
  </p:normalViewPr>
  <p:slideViewPr>
    <p:cSldViewPr snapToGrid="0">
      <p:cViewPr varScale="1">
        <p:scale>
          <a:sx n="102" d="100"/>
          <a:sy n="102" d="100"/>
        </p:scale>
        <p:origin x="990" y="96"/>
      </p:cViewPr>
      <p:guideLst>
        <p:guide orient="horz" pos="2659"/>
        <p:guide pos="7378"/>
        <p:guide orient="horz" pos="255"/>
        <p:guide pos="1958"/>
        <p:guide orient="horz" pos="890"/>
        <p:guide pos="16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60" y="91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els, Nicolas" userId="e45f661d-9106-4fd2-808d-75a9e9e629ad" providerId="ADAL" clId="{16BD725B-AF12-4EFC-8EB3-8CFD79799A24}"/>
    <pc:docChg chg="undo custSel addSld delSld modSld sldOrd">
      <pc:chgData name="Bartels, Nicolas" userId="e45f661d-9106-4fd2-808d-75a9e9e629ad" providerId="ADAL" clId="{16BD725B-AF12-4EFC-8EB3-8CFD79799A24}" dt="2024-05-13T09:49:09.406" v="516" actId="47"/>
      <pc:docMkLst>
        <pc:docMk/>
      </pc:docMkLst>
      <pc:sldChg chg="modSp mod">
        <pc:chgData name="Bartels, Nicolas" userId="e45f661d-9106-4fd2-808d-75a9e9e629ad" providerId="ADAL" clId="{16BD725B-AF12-4EFC-8EB3-8CFD79799A24}" dt="2024-05-07T12:55:48.720" v="71" actId="20577"/>
        <pc:sldMkLst>
          <pc:docMk/>
          <pc:sldMk cId="924492094" sldId="432"/>
        </pc:sldMkLst>
        <pc:spChg chg="mod">
          <ac:chgData name="Bartels, Nicolas" userId="e45f661d-9106-4fd2-808d-75a9e9e629ad" providerId="ADAL" clId="{16BD725B-AF12-4EFC-8EB3-8CFD79799A24}" dt="2024-05-07T12:55:48.720" v="71" actId="20577"/>
          <ac:spMkLst>
            <pc:docMk/>
            <pc:sldMk cId="924492094" sldId="432"/>
            <ac:spMk id="4" creationId="{DDFCB840-490F-40EE-A8B7-C81168AD384F}"/>
          </ac:spMkLst>
        </pc:spChg>
      </pc:sldChg>
      <pc:sldChg chg="modSp del mod">
        <pc:chgData name="Bartels, Nicolas" userId="e45f661d-9106-4fd2-808d-75a9e9e629ad" providerId="ADAL" clId="{16BD725B-AF12-4EFC-8EB3-8CFD79799A24}" dt="2024-05-13T09:48:19.186" v="478" actId="47"/>
        <pc:sldMkLst>
          <pc:docMk/>
          <pc:sldMk cId="0" sldId="627"/>
        </pc:sldMkLst>
        <pc:spChg chg="mod">
          <ac:chgData name="Bartels, Nicolas" userId="e45f661d-9106-4fd2-808d-75a9e9e629ad" providerId="ADAL" clId="{16BD725B-AF12-4EFC-8EB3-8CFD79799A24}" dt="2024-05-07T14:58:18.650" v="272" actId="20577"/>
          <ac:spMkLst>
            <pc:docMk/>
            <pc:sldMk cId="0" sldId="627"/>
            <ac:spMk id="4" creationId="{DF68B7CD-CF1A-4EEF-8D76-347101769EF7}"/>
          </ac:spMkLst>
        </pc:spChg>
      </pc:sldChg>
      <pc:sldChg chg="addSp delSp modSp mod">
        <pc:chgData name="Bartels, Nicolas" userId="e45f661d-9106-4fd2-808d-75a9e9e629ad" providerId="ADAL" clId="{16BD725B-AF12-4EFC-8EB3-8CFD79799A24}" dt="2024-05-07T15:01:05.137" v="273"/>
        <pc:sldMkLst>
          <pc:docMk/>
          <pc:sldMk cId="2740979812" sldId="666"/>
        </pc:sldMkLst>
        <pc:spChg chg="add mod">
          <ac:chgData name="Bartels, Nicolas" userId="e45f661d-9106-4fd2-808d-75a9e9e629ad" providerId="ADAL" clId="{16BD725B-AF12-4EFC-8EB3-8CFD79799A24}" dt="2024-05-07T15:01:05.137" v="273"/>
          <ac:spMkLst>
            <pc:docMk/>
            <pc:sldMk cId="2740979812" sldId="666"/>
            <ac:spMk id="6" creationId="{C05CCC95-1388-58F8-02B8-3267A1CAF288}"/>
          </ac:spMkLst>
        </pc:spChg>
        <pc:spChg chg="mod">
          <ac:chgData name="Bartels, Nicolas" userId="e45f661d-9106-4fd2-808d-75a9e9e629ad" providerId="ADAL" clId="{16BD725B-AF12-4EFC-8EB3-8CFD79799A24}" dt="2024-05-07T12:54:23.675" v="65" actId="20577"/>
          <ac:spMkLst>
            <pc:docMk/>
            <pc:sldMk cId="2740979812" sldId="666"/>
            <ac:spMk id="9" creationId="{1387AA6D-8057-DBE8-4B04-451F7E65BEDC}"/>
          </ac:spMkLst>
        </pc:spChg>
        <pc:picChg chg="add mod">
          <ac:chgData name="Bartels, Nicolas" userId="e45f661d-9106-4fd2-808d-75a9e9e629ad" providerId="ADAL" clId="{16BD725B-AF12-4EFC-8EB3-8CFD79799A24}" dt="2024-05-07T12:53:50.855" v="6" actId="1076"/>
          <ac:picMkLst>
            <pc:docMk/>
            <pc:sldMk cId="2740979812" sldId="666"/>
            <ac:picMk id="3" creationId="{A252AEF0-66E8-EBF4-BF07-B164A54D4E28}"/>
          </ac:picMkLst>
        </pc:picChg>
        <pc:picChg chg="del">
          <ac:chgData name="Bartels, Nicolas" userId="e45f661d-9106-4fd2-808d-75a9e9e629ad" providerId="ADAL" clId="{16BD725B-AF12-4EFC-8EB3-8CFD79799A24}" dt="2024-05-07T12:53:12.036" v="2" actId="478"/>
          <ac:picMkLst>
            <pc:docMk/>
            <pc:sldMk cId="2740979812" sldId="666"/>
            <ac:picMk id="4" creationId="{4809848F-D29A-47DC-9754-A149A3099AE1}"/>
          </ac:picMkLst>
        </pc:picChg>
      </pc:sldChg>
      <pc:sldChg chg="del">
        <pc:chgData name="Bartels, Nicolas" userId="e45f661d-9106-4fd2-808d-75a9e9e629ad" providerId="ADAL" clId="{16BD725B-AF12-4EFC-8EB3-8CFD79799A24}" dt="2024-05-07T14:41:49.691" v="76" actId="47"/>
        <pc:sldMkLst>
          <pc:docMk/>
          <pc:sldMk cId="4083745716" sldId="735"/>
        </pc:sldMkLst>
      </pc:sldChg>
      <pc:sldChg chg="del">
        <pc:chgData name="Bartels, Nicolas" userId="e45f661d-9106-4fd2-808d-75a9e9e629ad" providerId="ADAL" clId="{16BD725B-AF12-4EFC-8EB3-8CFD79799A24}" dt="2024-05-13T09:48:20.120" v="483" actId="47"/>
        <pc:sldMkLst>
          <pc:docMk/>
          <pc:sldMk cId="2057804344" sldId="749"/>
        </pc:sldMkLst>
      </pc:sldChg>
      <pc:sldChg chg="del">
        <pc:chgData name="Bartels, Nicolas" userId="e45f661d-9106-4fd2-808d-75a9e9e629ad" providerId="ADAL" clId="{16BD725B-AF12-4EFC-8EB3-8CFD79799A24}" dt="2024-05-13T09:48:27.209" v="504" actId="47"/>
        <pc:sldMkLst>
          <pc:docMk/>
          <pc:sldMk cId="3363492425" sldId="753"/>
        </pc:sldMkLst>
      </pc:sldChg>
      <pc:sldChg chg="del">
        <pc:chgData name="Bartels, Nicolas" userId="e45f661d-9106-4fd2-808d-75a9e9e629ad" providerId="ADAL" clId="{16BD725B-AF12-4EFC-8EB3-8CFD79799A24}" dt="2024-05-13T09:48:26.255" v="503" actId="47"/>
        <pc:sldMkLst>
          <pc:docMk/>
          <pc:sldMk cId="3831626010" sldId="756"/>
        </pc:sldMkLst>
      </pc:sldChg>
      <pc:sldChg chg="del">
        <pc:chgData name="Bartels, Nicolas" userId="e45f661d-9106-4fd2-808d-75a9e9e629ad" providerId="ADAL" clId="{16BD725B-AF12-4EFC-8EB3-8CFD79799A24}" dt="2024-05-13T09:48:19.587" v="480" actId="47"/>
        <pc:sldMkLst>
          <pc:docMk/>
          <pc:sldMk cId="1521706478" sldId="893"/>
        </pc:sldMkLst>
      </pc:sldChg>
      <pc:sldChg chg="add del">
        <pc:chgData name="Bartels, Nicolas" userId="e45f661d-9106-4fd2-808d-75a9e9e629ad" providerId="ADAL" clId="{16BD725B-AF12-4EFC-8EB3-8CFD79799A24}" dt="2024-05-07T14:48:27.889" v="88" actId="47"/>
        <pc:sldMkLst>
          <pc:docMk/>
          <pc:sldMk cId="0" sldId="4378"/>
        </pc:sldMkLst>
      </pc:sldChg>
      <pc:sldChg chg="del">
        <pc:chgData name="Bartels, Nicolas" userId="e45f661d-9106-4fd2-808d-75a9e9e629ad" providerId="ADAL" clId="{16BD725B-AF12-4EFC-8EB3-8CFD79799A24}" dt="2024-05-13T09:48:21.449" v="491" actId="47"/>
        <pc:sldMkLst>
          <pc:docMk/>
          <pc:sldMk cId="2180701801" sldId="4397"/>
        </pc:sldMkLst>
      </pc:sldChg>
      <pc:sldChg chg="del">
        <pc:chgData name="Bartels, Nicolas" userId="e45f661d-9106-4fd2-808d-75a9e9e629ad" providerId="ADAL" clId="{16BD725B-AF12-4EFC-8EB3-8CFD79799A24}" dt="2024-05-08T08:02:05.700" v="302" actId="47"/>
        <pc:sldMkLst>
          <pc:docMk/>
          <pc:sldMk cId="972731803" sldId="4398"/>
        </pc:sldMkLst>
      </pc:sldChg>
      <pc:sldChg chg="del">
        <pc:chgData name="Bartels, Nicolas" userId="e45f661d-9106-4fd2-808d-75a9e9e629ad" providerId="ADAL" clId="{16BD725B-AF12-4EFC-8EB3-8CFD79799A24}" dt="2024-05-13T09:48:21.199" v="489" actId="47"/>
        <pc:sldMkLst>
          <pc:docMk/>
          <pc:sldMk cId="710529333" sldId="4400"/>
        </pc:sldMkLst>
      </pc:sldChg>
      <pc:sldChg chg="add del">
        <pc:chgData name="Bartels, Nicolas" userId="e45f661d-9106-4fd2-808d-75a9e9e629ad" providerId="ADAL" clId="{16BD725B-AF12-4EFC-8EB3-8CFD79799A24}" dt="2024-05-07T14:50:43.880" v="100" actId="47"/>
        <pc:sldMkLst>
          <pc:docMk/>
          <pc:sldMk cId="2656178590" sldId="4403"/>
        </pc:sldMkLst>
      </pc:sldChg>
      <pc:sldChg chg="delSp modSp del mod delAnim">
        <pc:chgData name="Bartels, Nicolas" userId="e45f661d-9106-4fd2-808d-75a9e9e629ad" providerId="ADAL" clId="{16BD725B-AF12-4EFC-8EB3-8CFD79799A24}" dt="2024-05-13T09:48:25.851" v="502" actId="47"/>
        <pc:sldMkLst>
          <pc:docMk/>
          <pc:sldMk cId="3505305597" sldId="4409"/>
        </pc:sldMkLst>
        <pc:spChg chg="mod">
          <ac:chgData name="Bartels, Nicolas" userId="e45f661d-9106-4fd2-808d-75a9e9e629ad" providerId="ADAL" clId="{16BD725B-AF12-4EFC-8EB3-8CFD79799A24}" dt="2024-05-08T11:12:12.073" v="336" actId="14861"/>
          <ac:spMkLst>
            <pc:docMk/>
            <pc:sldMk cId="3505305597" sldId="4409"/>
            <ac:spMk id="3" creationId="{6EBAD88B-786D-AEB2-241D-2632725DA2FD}"/>
          </ac:spMkLst>
        </pc:spChg>
        <pc:spChg chg="del mod">
          <ac:chgData name="Bartels, Nicolas" userId="e45f661d-9106-4fd2-808d-75a9e9e629ad" providerId="ADAL" clId="{16BD725B-AF12-4EFC-8EB3-8CFD79799A24}" dt="2024-05-08T11:12:03.379" v="335" actId="478"/>
          <ac:spMkLst>
            <pc:docMk/>
            <pc:sldMk cId="3505305597" sldId="4409"/>
            <ac:spMk id="7" creationId="{92AB3824-76C1-422E-1ECF-70EAECA3915A}"/>
          </ac:spMkLst>
        </pc:spChg>
      </pc:sldChg>
      <pc:sldChg chg="del">
        <pc:chgData name="Bartels, Nicolas" userId="e45f661d-9106-4fd2-808d-75a9e9e629ad" providerId="ADAL" clId="{16BD725B-AF12-4EFC-8EB3-8CFD79799A24}" dt="2024-05-13T09:48:20.753" v="487" actId="47"/>
        <pc:sldMkLst>
          <pc:docMk/>
          <pc:sldMk cId="622294109" sldId="4419"/>
        </pc:sldMkLst>
      </pc:sldChg>
      <pc:sldChg chg="addSp delSp modSp del mod">
        <pc:chgData name="Bartels, Nicolas" userId="e45f661d-9106-4fd2-808d-75a9e9e629ad" providerId="ADAL" clId="{16BD725B-AF12-4EFC-8EB3-8CFD79799A24}" dt="2024-05-13T09:48:23.014" v="497" actId="47"/>
        <pc:sldMkLst>
          <pc:docMk/>
          <pc:sldMk cId="909764636" sldId="4422"/>
        </pc:sldMkLst>
        <pc:picChg chg="add mod">
          <ac:chgData name="Bartels, Nicolas" userId="e45f661d-9106-4fd2-808d-75a9e9e629ad" providerId="ADAL" clId="{16BD725B-AF12-4EFC-8EB3-8CFD79799A24}" dt="2024-05-08T08:01:40.157" v="297" actId="1076"/>
          <ac:picMkLst>
            <pc:docMk/>
            <pc:sldMk cId="909764636" sldId="4422"/>
            <ac:picMk id="6" creationId="{EA3DF37B-B7B5-069B-0BD1-B72EA52950EE}"/>
          </ac:picMkLst>
        </pc:picChg>
        <pc:picChg chg="del">
          <ac:chgData name="Bartels, Nicolas" userId="e45f661d-9106-4fd2-808d-75a9e9e629ad" providerId="ADAL" clId="{16BD725B-AF12-4EFC-8EB3-8CFD79799A24}" dt="2024-05-08T08:01:05.796" v="288" actId="478"/>
          <ac:picMkLst>
            <pc:docMk/>
            <pc:sldMk cId="909764636" sldId="4422"/>
            <ac:picMk id="7" creationId="{EDB2FD14-16C5-4541-8866-02342C8473C6}"/>
          </ac:picMkLst>
        </pc:picChg>
        <pc:picChg chg="add mod">
          <ac:chgData name="Bartels, Nicolas" userId="e45f661d-9106-4fd2-808d-75a9e9e629ad" providerId="ADAL" clId="{16BD725B-AF12-4EFC-8EB3-8CFD79799A24}" dt="2024-05-08T08:01:49.173" v="301" actId="14100"/>
          <ac:picMkLst>
            <pc:docMk/>
            <pc:sldMk cId="909764636" sldId="4422"/>
            <ac:picMk id="9" creationId="{BFBF3C21-F1F0-02A5-5155-F8CE3BE2EAC7}"/>
          </ac:picMkLst>
        </pc:picChg>
      </pc:sldChg>
      <pc:sldChg chg="del">
        <pc:chgData name="Bartels, Nicolas" userId="e45f661d-9106-4fd2-808d-75a9e9e629ad" providerId="ADAL" clId="{16BD725B-AF12-4EFC-8EB3-8CFD79799A24}" dt="2024-05-13T09:48:21.262" v="490" actId="47"/>
        <pc:sldMkLst>
          <pc:docMk/>
          <pc:sldMk cId="1294813372" sldId="4424"/>
        </pc:sldMkLst>
      </pc:sldChg>
      <pc:sldChg chg="modSp del mod">
        <pc:chgData name="Bartels, Nicolas" userId="e45f661d-9106-4fd2-808d-75a9e9e629ad" providerId="ADAL" clId="{16BD725B-AF12-4EFC-8EB3-8CFD79799A24}" dt="2024-05-13T09:48:20.605" v="486" actId="47"/>
        <pc:sldMkLst>
          <pc:docMk/>
          <pc:sldMk cId="679425940" sldId="4427"/>
        </pc:sldMkLst>
        <pc:spChg chg="mod">
          <ac:chgData name="Bartels, Nicolas" userId="e45f661d-9106-4fd2-808d-75a9e9e629ad" providerId="ADAL" clId="{16BD725B-AF12-4EFC-8EB3-8CFD79799A24}" dt="2024-05-07T14:46:42.928" v="81" actId="1076"/>
          <ac:spMkLst>
            <pc:docMk/>
            <pc:sldMk cId="679425940" sldId="4427"/>
            <ac:spMk id="2" creationId="{3F349A91-567E-2675-9259-E88473B00697}"/>
          </ac:spMkLst>
        </pc:spChg>
        <pc:spChg chg="mod">
          <ac:chgData name="Bartels, Nicolas" userId="e45f661d-9106-4fd2-808d-75a9e9e629ad" providerId="ADAL" clId="{16BD725B-AF12-4EFC-8EB3-8CFD79799A24}" dt="2024-05-07T14:46:47.727" v="83" actId="1076"/>
          <ac:spMkLst>
            <pc:docMk/>
            <pc:sldMk cId="679425940" sldId="4427"/>
            <ac:spMk id="10" creationId="{730A6316-4197-BD0F-8087-A789C3E597AE}"/>
          </ac:spMkLst>
        </pc:spChg>
        <pc:spChg chg="mod">
          <ac:chgData name="Bartels, Nicolas" userId="e45f661d-9106-4fd2-808d-75a9e9e629ad" providerId="ADAL" clId="{16BD725B-AF12-4EFC-8EB3-8CFD79799A24}" dt="2024-05-07T14:46:44.833" v="82" actId="1076"/>
          <ac:spMkLst>
            <pc:docMk/>
            <pc:sldMk cId="679425940" sldId="4427"/>
            <ac:spMk id="11" creationId="{03B76FF3-4F1F-8E06-AD59-E948CEA12059}"/>
          </ac:spMkLst>
        </pc:spChg>
      </pc:sldChg>
      <pc:sldChg chg="addSp modSp mod">
        <pc:chgData name="Bartels, Nicolas" userId="e45f661d-9106-4fd2-808d-75a9e9e629ad" providerId="ADAL" clId="{16BD725B-AF12-4EFC-8EB3-8CFD79799A24}" dt="2024-05-08T11:07:26.038" v="331" actId="1076"/>
        <pc:sldMkLst>
          <pc:docMk/>
          <pc:sldMk cId="3470157648" sldId="4429"/>
        </pc:sldMkLst>
        <pc:spChg chg="add mod">
          <ac:chgData name="Bartels, Nicolas" userId="e45f661d-9106-4fd2-808d-75a9e9e629ad" providerId="ADAL" clId="{16BD725B-AF12-4EFC-8EB3-8CFD79799A24}" dt="2024-05-07T15:02:22.806" v="277"/>
          <ac:spMkLst>
            <pc:docMk/>
            <pc:sldMk cId="3470157648" sldId="4429"/>
            <ac:spMk id="2" creationId="{F12C5297-B840-98A8-B29A-2F36FB52772A}"/>
          </ac:spMkLst>
        </pc:spChg>
        <pc:picChg chg="mod modCrop">
          <ac:chgData name="Bartels, Nicolas" userId="e45f661d-9106-4fd2-808d-75a9e9e629ad" providerId="ADAL" clId="{16BD725B-AF12-4EFC-8EB3-8CFD79799A24}" dt="2024-05-08T11:07:26.038" v="331" actId="1076"/>
          <ac:picMkLst>
            <pc:docMk/>
            <pc:sldMk cId="3470157648" sldId="4429"/>
            <ac:picMk id="3" creationId="{7EB40E9F-56DE-E3C3-B6D1-5CB473F7C88E}"/>
          </ac:picMkLst>
        </pc:picChg>
      </pc:sldChg>
      <pc:sldChg chg="del">
        <pc:chgData name="Bartels, Nicolas" userId="e45f661d-9106-4fd2-808d-75a9e9e629ad" providerId="ADAL" clId="{16BD725B-AF12-4EFC-8EB3-8CFD79799A24}" dt="2024-05-07T14:41:43.769" v="75" actId="47"/>
        <pc:sldMkLst>
          <pc:docMk/>
          <pc:sldMk cId="1429950862" sldId="4430"/>
        </pc:sldMkLst>
      </pc:sldChg>
      <pc:sldChg chg="modSp del mod">
        <pc:chgData name="Bartels, Nicolas" userId="e45f661d-9106-4fd2-808d-75a9e9e629ad" providerId="ADAL" clId="{16BD725B-AF12-4EFC-8EB3-8CFD79799A24}" dt="2024-05-13T09:48:20.489" v="485" actId="47"/>
        <pc:sldMkLst>
          <pc:docMk/>
          <pc:sldMk cId="3246975202" sldId="4432"/>
        </pc:sldMkLst>
        <pc:spChg chg="mod">
          <ac:chgData name="Bartels, Nicolas" userId="e45f661d-9106-4fd2-808d-75a9e9e629ad" providerId="ADAL" clId="{16BD725B-AF12-4EFC-8EB3-8CFD79799A24}" dt="2024-05-08T11:18:49.358" v="406" actId="13926"/>
          <ac:spMkLst>
            <pc:docMk/>
            <pc:sldMk cId="3246975202" sldId="4432"/>
            <ac:spMk id="12" creationId="{06E185E4-183C-117C-13F2-7D52539C7ACE}"/>
          </ac:spMkLst>
        </pc:spChg>
      </pc:sldChg>
      <pc:sldChg chg="delSp modSp del mod">
        <pc:chgData name="Bartels, Nicolas" userId="e45f661d-9106-4fd2-808d-75a9e9e629ad" providerId="ADAL" clId="{16BD725B-AF12-4EFC-8EB3-8CFD79799A24}" dt="2024-05-13T09:48:19.881" v="481" actId="47"/>
        <pc:sldMkLst>
          <pc:docMk/>
          <pc:sldMk cId="2669530131" sldId="4435"/>
        </pc:sldMkLst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8" creationId="{A44136E5-50BD-D670-5B02-8696571D10F3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9" creationId="{B53B459D-211C-8846-22F5-A3347F788614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33" creationId="{FF2B49C9-EA88-8F9F-BCD5-1BC7159DAEB0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35" creationId="{047C7B78-A330-5E35-F3CA-630FAF7F5F9C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39" creationId="{CCF81BA4-1C3E-E81C-5422-08F17C66E476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41" creationId="{5E95D780-6B79-CF01-5575-EA427F31F583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47" creationId="{11887A14-3652-3015-A6AC-8909CF19F774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49" creationId="{4CB8A1F9-647E-8FE8-1E47-323B48F51F28}"/>
          </ac:spMkLst>
        </pc:spChg>
        <pc:spChg chg="del mod">
          <ac:chgData name="Bartels, Nicolas" userId="e45f661d-9106-4fd2-808d-75a9e9e629ad" providerId="ADAL" clId="{16BD725B-AF12-4EFC-8EB3-8CFD79799A24}" dt="2024-05-08T11:21:20.130" v="410" actId="478"/>
          <ac:spMkLst>
            <pc:docMk/>
            <pc:sldMk cId="2669530131" sldId="4435"/>
            <ac:spMk id="52" creationId="{F4D177B5-52B9-5385-FBEC-00822B745DA8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53" creationId="{47722FA1-2779-DCE3-C406-6E1DF053DABD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54" creationId="{8CAD7701-8D84-9586-0330-4E042EA5F15E}"/>
          </ac:spMkLst>
        </pc:spChg>
        <pc:spChg chg="del">
          <ac:chgData name="Bartels, Nicolas" userId="e45f661d-9106-4fd2-808d-75a9e9e629ad" providerId="ADAL" clId="{16BD725B-AF12-4EFC-8EB3-8CFD79799A24}" dt="2024-05-08T11:21:17.631" v="407" actId="478"/>
          <ac:spMkLst>
            <pc:docMk/>
            <pc:sldMk cId="2669530131" sldId="4435"/>
            <ac:spMk id="55" creationId="{EC1C891D-8A2C-3DE0-97FD-8393804D6110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56" creationId="{BC871394-B941-0F68-1365-728CAA58D1AB}"/>
          </ac:spMkLst>
        </pc:spChg>
        <pc:spChg chg="mod">
          <ac:chgData name="Bartels, Nicolas" userId="e45f661d-9106-4fd2-808d-75a9e9e629ad" providerId="ADAL" clId="{16BD725B-AF12-4EFC-8EB3-8CFD79799A24}" dt="2024-05-08T11:21:26.853" v="412" actId="1076"/>
          <ac:spMkLst>
            <pc:docMk/>
            <pc:sldMk cId="2669530131" sldId="4435"/>
            <ac:spMk id="58" creationId="{F3FFC5E4-C1A7-F8DA-C5D6-EAEA05F6FC02}"/>
          </ac:spMkLst>
        </pc:spChg>
        <pc:spChg chg="del mod">
          <ac:chgData name="Bartels, Nicolas" userId="e45f661d-9106-4fd2-808d-75a9e9e629ad" providerId="ADAL" clId="{16BD725B-AF12-4EFC-8EB3-8CFD79799A24}" dt="2024-05-08T11:21:21.531" v="411" actId="478"/>
          <ac:spMkLst>
            <pc:docMk/>
            <pc:sldMk cId="2669530131" sldId="4435"/>
            <ac:spMk id="59" creationId="{F84F76DC-8B57-0B22-42C3-B2B02311EB84}"/>
          </ac:spMkLst>
        </pc:s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2" creationId="{623F203B-045A-CA51-71A7-93F596F8DB0B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6" creationId="{CFE35DA0-4E8E-D0E0-D41D-C5E81CC5603A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7" creationId="{6A80E194-A553-AF35-DA50-3EF3E51D73B8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32" creationId="{61455FAF-79B7-163F-C6F9-AF7CDD0CFEC5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38" creationId="{D106E0A1-7769-DF28-0C18-FD493371D1C5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42" creationId="{47D518DE-063E-4302-D4D5-C62F1B36ED90}"/>
          </ac:grpSpMkLst>
        </pc:grpChg>
        <pc:grpChg chg="mod">
          <ac:chgData name="Bartels, Nicolas" userId="e45f661d-9106-4fd2-808d-75a9e9e629ad" providerId="ADAL" clId="{16BD725B-AF12-4EFC-8EB3-8CFD79799A24}" dt="2024-05-08T11:21:26.853" v="412" actId="1076"/>
          <ac:grpSpMkLst>
            <pc:docMk/>
            <pc:sldMk cId="2669530131" sldId="4435"/>
            <ac:grpSpMk id="45" creationId="{C846E79F-D522-933A-5DAA-0B3B48769261}"/>
          </ac:grpSpMkLst>
        </pc:grp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30" creationId="{AB3086A9-C5BE-6CE9-6762-84EB9D65C384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31" creationId="{CDEE67A8-A575-2FD0-9B43-88029DE37AEA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34" creationId="{F9946F5D-409C-5074-B352-CACFBE9AA5F7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36" creationId="{7C18F3D4-9FB1-6459-2EA6-8CFFB5348667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37" creationId="{2F5DA3B1-B567-94B7-92DC-299626BF7250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40" creationId="{EC89ABE9-1F76-60D1-993B-5FEDA490ADEA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43" creationId="{5DBF31A3-A02A-35D8-0EAC-D07CFE1A54FA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44" creationId="{E3C37C2E-0A7D-EF20-EDD6-3083DE9DD1F1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46" creationId="{893ACAC7-F9B4-6A1E-1D9A-52A9EA3E76A0}"/>
          </ac:picMkLst>
        </pc:picChg>
        <pc:picChg chg="mod">
          <ac:chgData name="Bartels, Nicolas" userId="e45f661d-9106-4fd2-808d-75a9e9e629ad" providerId="ADAL" clId="{16BD725B-AF12-4EFC-8EB3-8CFD79799A24}" dt="2024-05-08T11:21:26.853" v="412" actId="1076"/>
          <ac:picMkLst>
            <pc:docMk/>
            <pc:sldMk cId="2669530131" sldId="4435"/>
            <ac:picMk id="48" creationId="{173CCF26-0143-6AEA-C39F-23168BB73DF3}"/>
          </ac:picMkLst>
        </pc:picChg>
        <pc:picChg chg="del">
          <ac:chgData name="Bartels, Nicolas" userId="e45f661d-9106-4fd2-808d-75a9e9e629ad" providerId="ADAL" clId="{16BD725B-AF12-4EFC-8EB3-8CFD79799A24}" dt="2024-05-08T11:21:18.491" v="408" actId="478"/>
          <ac:picMkLst>
            <pc:docMk/>
            <pc:sldMk cId="2669530131" sldId="4435"/>
            <ac:picMk id="50" creationId="{CF07C91B-5D8B-C648-966B-AD104702F711}"/>
          </ac:picMkLst>
        </pc:picChg>
        <pc:picChg chg="del">
          <ac:chgData name="Bartels, Nicolas" userId="e45f661d-9106-4fd2-808d-75a9e9e629ad" providerId="ADAL" clId="{16BD725B-AF12-4EFC-8EB3-8CFD79799A24}" dt="2024-05-08T11:21:19.066" v="409" actId="478"/>
          <ac:picMkLst>
            <pc:docMk/>
            <pc:sldMk cId="2669530131" sldId="4435"/>
            <ac:picMk id="51" creationId="{3C9A1A9B-08D4-E0AF-9142-C44C6CB0BDD9}"/>
          </ac:picMkLst>
        </pc:picChg>
      </pc:sldChg>
      <pc:sldChg chg="modSp del mod">
        <pc:chgData name="Bartels, Nicolas" userId="e45f661d-9106-4fd2-808d-75a9e9e629ad" providerId="ADAL" clId="{16BD725B-AF12-4EFC-8EB3-8CFD79799A24}" dt="2024-05-07T14:56:10.771" v="260" actId="47"/>
        <pc:sldMkLst>
          <pc:docMk/>
          <pc:sldMk cId="0" sldId="4442"/>
        </pc:sldMkLst>
        <pc:picChg chg="mod">
          <ac:chgData name="Bartels, Nicolas" userId="e45f661d-9106-4fd2-808d-75a9e9e629ad" providerId="ADAL" clId="{16BD725B-AF12-4EFC-8EB3-8CFD79799A24}" dt="2024-05-07T12:53:05.059" v="1" actId="1076"/>
          <ac:picMkLst>
            <pc:docMk/>
            <pc:sldMk cId="0" sldId="4442"/>
            <ac:picMk id="10" creationId="{B6EB7F64-9620-8276-C1CE-281E6654E38E}"/>
          </ac:picMkLst>
        </pc:picChg>
      </pc:sldChg>
      <pc:sldChg chg="modSp del mod">
        <pc:chgData name="Bartels, Nicolas" userId="e45f661d-9106-4fd2-808d-75a9e9e629ad" providerId="ADAL" clId="{16BD725B-AF12-4EFC-8EB3-8CFD79799A24}" dt="2024-05-13T09:48:24.224" v="500" actId="47"/>
        <pc:sldMkLst>
          <pc:docMk/>
          <pc:sldMk cId="349816397" sldId="4453"/>
        </pc:sldMkLst>
        <pc:spChg chg="mod">
          <ac:chgData name="Bartels, Nicolas" userId="e45f661d-9106-4fd2-808d-75a9e9e629ad" providerId="ADAL" clId="{16BD725B-AF12-4EFC-8EB3-8CFD79799A24}" dt="2024-05-08T11:13:01.652" v="337" actId="14861"/>
          <ac:spMkLst>
            <pc:docMk/>
            <pc:sldMk cId="349816397" sldId="4453"/>
            <ac:spMk id="3" creationId="{6EBAD88B-786D-AEB2-241D-2632725DA2FD}"/>
          </ac:spMkLst>
        </pc:spChg>
      </pc:sldChg>
      <pc:sldChg chg="del">
        <pc:chgData name="Bartels, Nicolas" userId="e45f661d-9106-4fd2-808d-75a9e9e629ad" providerId="ADAL" clId="{16BD725B-AF12-4EFC-8EB3-8CFD79799A24}" dt="2024-05-07T14:41:52.194" v="77" actId="47"/>
        <pc:sldMkLst>
          <pc:docMk/>
          <pc:sldMk cId="689378574" sldId="4463"/>
        </pc:sldMkLst>
      </pc:sldChg>
      <pc:sldChg chg="modSp mod">
        <pc:chgData name="Bartels, Nicolas" userId="e45f661d-9106-4fd2-808d-75a9e9e629ad" providerId="ADAL" clId="{16BD725B-AF12-4EFC-8EB3-8CFD79799A24}" dt="2024-05-13T09:49:03.832" v="512" actId="1076"/>
        <pc:sldMkLst>
          <pc:docMk/>
          <pc:sldMk cId="1632863158" sldId="4475"/>
        </pc:sldMkLst>
        <pc:spChg chg="mod">
          <ac:chgData name="Bartels, Nicolas" userId="e45f661d-9106-4fd2-808d-75a9e9e629ad" providerId="ADAL" clId="{16BD725B-AF12-4EFC-8EB3-8CFD79799A24}" dt="2024-05-13T09:49:03.832" v="512" actId="1076"/>
          <ac:spMkLst>
            <pc:docMk/>
            <pc:sldMk cId="1632863158" sldId="4475"/>
            <ac:spMk id="6" creationId="{80591A15-1C75-A6AC-F948-4A612DBA67CC}"/>
          </ac:spMkLst>
        </pc:spChg>
        <pc:picChg chg="mod">
          <ac:chgData name="Bartels, Nicolas" userId="e45f661d-9106-4fd2-808d-75a9e9e629ad" providerId="ADAL" clId="{16BD725B-AF12-4EFC-8EB3-8CFD79799A24}" dt="2024-05-13T09:49:03.366" v="511" actId="1076"/>
          <ac:picMkLst>
            <pc:docMk/>
            <pc:sldMk cId="1632863158" sldId="4475"/>
            <ac:picMk id="10" creationId="{D93856F3-242A-4B6B-AA76-071C291D3573}"/>
          </ac:picMkLst>
        </pc:picChg>
      </pc:sldChg>
      <pc:sldChg chg="del">
        <pc:chgData name="Bartels, Nicolas" userId="e45f661d-9106-4fd2-808d-75a9e9e629ad" providerId="ADAL" clId="{16BD725B-AF12-4EFC-8EB3-8CFD79799A24}" dt="2024-05-13T09:48:20.937" v="488" actId="47"/>
        <pc:sldMkLst>
          <pc:docMk/>
          <pc:sldMk cId="3475274470" sldId="4495"/>
        </pc:sldMkLst>
      </pc:sldChg>
      <pc:sldChg chg="addSp modSp del mod ord">
        <pc:chgData name="Bartels, Nicolas" userId="e45f661d-9106-4fd2-808d-75a9e9e629ad" providerId="ADAL" clId="{16BD725B-AF12-4EFC-8EB3-8CFD79799A24}" dt="2024-05-13T09:48:23.822" v="499" actId="47"/>
        <pc:sldMkLst>
          <pc:docMk/>
          <pc:sldMk cId="1929746501" sldId="4496"/>
        </pc:sldMkLst>
        <pc:spChg chg="add mod">
          <ac:chgData name="Bartels, Nicolas" userId="e45f661d-9106-4fd2-808d-75a9e9e629ad" providerId="ADAL" clId="{16BD725B-AF12-4EFC-8EB3-8CFD79799A24}" dt="2024-05-08T08:41:31.744" v="323" actId="1076"/>
          <ac:spMkLst>
            <pc:docMk/>
            <pc:sldMk cId="1929746501" sldId="4496"/>
            <ac:spMk id="2" creationId="{25E93838-15FE-2AAA-BC04-79347EF93FE5}"/>
          </ac:spMkLst>
        </pc:spChg>
        <pc:spChg chg="add mod">
          <ac:chgData name="Bartels, Nicolas" userId="e45f661d-9106-4fd2-808d-75a9e9e629ad" providerId="ADAL" clId="{16BD725B-AF12-4EFC-8EB3-8CFD79799A24}" dt="2024-05-08T08:41:39.044" v="325" actId="1076"/>
          <ac:spMkLst>
            <pc:docMk/>
            <pc:sldMk cId="1929746501" sldId="4496"/>
            <ac:spMk id="4" creationId="{476C9EE2-0D4A-74D8-A099-B60D39E54BD6}"/>
          </ac:spMkLst>
        </pc:spChg>
      </pc:sldChg>
      <pc:sldChg chg="modSp del mod ord">
        <pc:chgData name="Bartels, Nicolas" userId="e45f661d-9106-4fd2-808d-75a9e9e629ad" providerId="ADAL" clId="{16BD725B-AF12-4EFC-8EB3-8CFD79799A24}" dt="2024-05-13T09:48:23.381" v="498" actId="47"/>
        <pc:sldMkLst>
          <pc:docMk/>
          <pc:sldMk cId="1159855351" sldId="4497"/>
        </pc:sldMkLst>
        <pc:spChg chg="mod">
          <ac:chgData name="Bartels, Nicolas" userId="e45f661d-9106-4fd2-808d-75a9e9e629ad" providerId="ADAL" clId="{16BD725B-AF12-4EFC-8EB3-8CFD79799A24}" dt="2024-05-07T14:57:04.946" v="262"/>
          <ac:spMkLst>
            <pc:docMk/>
            <pc:sldMk cId="1159855351" sldId="4497"/>
            <ac:spMk id="9" creationId="{60C1E59F-7207-4955-9C99-6CD84235917F}"/>
          </ac:spMkLst>
        </pc:spChg>
      </pc:sldChg>
      <pc:sldChg chg="del">
        <pc:chgData name="Bartels, Nicolas" userId="e45f661d-9106-4fd2-808d-75a9e9e629ad" providerId="ADAL" clId="{16BD725B-AF12-4EFC-8EB3-8CFD79799A24}" dt="2024-05-13T09:48:43.874" v="506" actId="47"/>
        <pc:sldMkLst>
          <pc:docMk/>
          <pc:sldMk cId="1079744806" sldId="4501"/>
        </pc:sldMkLst>
      </pc:sldChg>
      <pc:sldChg chg="del">
        <pc:chgData name="Bartels, Nicolas" userId="e45f661d-9106-4fd2-808d-75a9e9e629ad" providerId="ADAL" clId="{16BD725B-AF12-4EFC-8EB3-8CFD79799A24}" dt="2024-05-08T08:42:36.039" v="328" actId="47"/>
        <pc:sldMkLst>
          <pc:docMk/>
          <pc:sldMk cId="1599258167" sldId="4538"/>
        </pc:sldMkLst>
      </pc:sldChg>
      <pc:sldChg chg="delSp modSp del mod">
        <pc:chgData name="Bartels, Nicolas" userId="e45f661d-9106-4fd2-808d-75a9e9e629ad" providerId="ADAL" clId="{16BD725B-AF12-4EFC-8EB3-8CFD79799A24}" dt="2024-05-07T14:57:24.687" v="264" actId="47"/>
        <pc:sldMkLst>
          <pc:docMk/>
          <pc:sldMk cId="2340708456" sldId="4540"/>
        </pc:sldMkLst>
        <pc:spChg chg="del">
          <ac:chgData name="Bartels, Nicolas" userId="e45f661d-9106-4fd2-808d-75a9e9e629ad" providerId="ADAL" clId="{16BD725B-AF12-4EFC-8EB3-8CFD79799A24}" dt="2024-05-07T14:47:11.434" v="84" actId="478"/>
          <ac:spMkLst>
            <pc:docMk/>
            <pc:sldMk cId="2340708456" sldId="4540"/>
            <ac:spMk id="3" creationId="{CF899408-0197-960B-65D7-F0EB156C769D}"/>
          </ac:spMkLst>
        </pc:spChg>
        <pc:spChg chg="mod">
          <ac:chgData name="Bartels, Nicolas" userId="e45f661d-9106-4fd2-808d-75a9e9e629ad" providerId="ADAL" clId="{16BD725B-AF12-4EFC-8EB3-8CFD79799A24}" dt="2024-05-07T14:49:04.364" v="91" actId="1076"/>
          <ac:spMkLst>
            <pc:docMk/>
            <pc:sldMk cId="2340708456" sldId="4540"/>
            <ac:spMk id="52" creationId="{F4D177B5-52B9-5385-FBEC-00822B745DA8}"/>
          </ac:spMkLst>
        </pc:spChg>
        <pc:picChg chg="mod">
          <ac:chgData name="Bartels, Nicolas" userId="e45f661d-9106-4fd2-808d-75a9e9e629ad" providerId="ADAL" clId="{16BD725B-AF12-4EFC-8EB3-8CFD79799A24}" dt="2024-05-07T14:49:01.673" v="90" actId="1076"/>
          <ac:picMkLst>
            <pc:docMk/>
            <pc:sldMk cId="2340708456" sldId="4540"/>
            <ac:picMk id="50" creationId="{CF07C91B-5D8B-C648-966B-AD104702F711}"/>
          </ac:picMkLst>
        </pc:picChg>
      </pc:sldChg>
      <pc:sldChg chg="del">
        <pc:chgData name="Bartels, Nicolas" userId="e45f661d-9106-4fd2-808d-75a9e9e629ad" providerId="ADAL" clId="{16BD725B-AF12-4EFC-8EB3-8CFD79799A24}" dt="2024-05-07T14:58:09.267" v="266" actId="47"/>
        <pc:sldMkLst>
          <pc:docMk/>
          <pc:sldMk cId="506577590" sldId="4553"/>
        </pc:sldMkLst>
      </pc:sldChg>
      <pc:sldChg chg="modSp">
        <pc:chgData name="Bartels, Nicolas" userId="e45f661d-9106-4fd2-808d-75a9e9e629ad" providerId="ADAL" clId="{16BD725B-AF12-4EFC-8EB3-8CFD79799A24}" dt="2024-05-13T09:49:04.615" v="513" actId="1076"/>
        <pc:sldMkLst>
          <pc:docMk/>
          <pc:sldMk cId="1997662696" sldId="4565"/>
        </pc:sldMkLst>
        <pc:picChg chg="mod">
          <ac:chgData name="Bartels, Nicolas" userId="e45f661d-9106-4fd2-808d-75a9e9e629ad" providerId="ADAL" clId="{16BD725B-AF12-4EFC-8EB3-8CFD79799A24}" dt="2024-05-13T09:49:04.615" v="513" actId="1076"/>
          <ac:picMkLst>
            <pc:docMk/>
            <pc:sldMk cId="1997662696" sldId="4565"/>
            <ac:picMk id="10" creationId="{D93856F3-242A-4B6B-AA76-071C291D3573}"/>
          </ac:picMkLst>
        </pc:picChg>
      </pc:sldChg>
      <pc:sldChg chg="del">
        <pc:chgData name="Bartels, Nicolas" userId="e45f661d-9106-4fd2-808d-75a9e9e629ad" providerId="ADAL" clId="{16BD725B-AF12-4EFC-8EB3-8CFD79799A24}" dt="2024-05-08T11:10:49.380" v="333" actId="47"/>
        <pc:sldMkLst>
          <pc:docMk/>
          <pc:sldMk cId="3232527315" sldId="4567"/>
        </pc:sldMkLst>
      </pc:sldChg>
      <pc:sldChg chg="del">
        <pc:chgData name="Bartels, Nicolas" userId="e45f661d-9106-4fd2-808d-75a9e9e629ad" providerId="ADAL" clId="{16BD725B-AF12-4EFC-8EB3-8CFD79799A24}" dt="2024-05-13T09:48:22.659" v="496" actId="47"/>
        <pc:sldMkLst>
          <pc:docMk/>
          <pc:sldMk cId="2989467176" sldId="4568"/>
        </pc:sldMkLst>
      </pc:sldChg>
      <pc:sldChg chg="modSp del">
        <pc:chgData name="Bartels, Nicolas" userId="e45f661d-9106-4fd2-808d-75a9e9e629ad" providerId="ADAL" clId="{16BD725B-AF12-4EFC-8EB3-8CFD79799A24}" dt="2024-05-13T09:48:22.053" v="494" actId="47"/>
        <pc:sldMkLst>
          <pc:docMk/>
          <pc:sldMk cId="3696636390" sldId="4569"/>
        </pc:sldMkLst>
        <pc:spChg chg="mod">
          <ac:chgData name="Bartels, Nicolas" userId="e45f661d-9106-4fd2-808d-75a9e9e629ad" providerId="ADAL" clId="{16BD725B-AF12-4EFC-8EB3-8CFD79799A24}" dt="2024-05-08T11:15:45.985" v="404" actId="20577"/>
          <ac:spMkLst>
            <pc:docMk/>
            <pc:sldMk cId="3696636390" sldId="4569"/>
            <ac:spMk id="9" creationId="{67CECA45-1080-ECCE-E1A8-E48241DDCE0D}"/>
          </ac:spMkLst>
        </pc:spChg>
      </pc:sldChg>
      <pc:sldChg chg="del">
        <pc:chgData name="Bartels, Nicolas" userId="e45f661d-9106-4fd2-808d-75a9e9e629ad" providerId="ADAL" clId="{16BD725B-AF12-4EFC-8EB3-8CFD79799A24}" dt="2024-05-13T09:48:21.818" v="493" actId="47"/>
        <pc:sldMkLst>
          <pc:docMk/>
          <pc:sldMk cId="409927230" sldId="4570"/>
        </pc:sldMkLst>
      </pc:sldChg>
      <pc:sldChg chg="del">
        <pc:chgData name="Bartels, Nicolas" userId="e45f661d-9106-4fd2-808d-75a9e9e629ad" providerId="ADAL" clId="{16BD725B-AF12-4EFC-8EB3-8CFD79799A24}" dt="2024-05-13T09:48:21.622" v="492" actId="47"/>
        <pc:sldMkLst>
          <pc:docMk/>
          <pc:sldMk cId="2391446549" sldId="4571"/>
        </pc:sldMkLst>
      </pc:sldChg>
      <pc:sldChg chg="del">
        <pc:chgData name="Bartels, Nicolas" userId="e45f661d-9106-4fd2-808d-75a9e9e629ad" providerId="ADAL" clId="{16BD725B-AF12-4EFC-8EB3-8CFD79799A24}" dt="2024-05-07T14:47:54.991" v="86" actId="47"/>
        <pc:sldMkLst>
          <pc:docMk/>
          <pc:sldMk cId="0" sldId="4572"/>
        </pc:sldMkLst>
      </pc:sldChg>
      <pc:sldChg chg="del">
        <pc:chgData name="Bartels, Nicolas" userId="e45f661d-9106-4fd2-808d-75a9e9e629ad" providerId="ADAL" clId="{16BD725B-AF12-4EFC-8EB3-8CFD79799A24}" dt="2024-05-13T09:48:28.004" v="505" actId="47"/>
        <pc:sldMkLst>
          <pc:docMk/>
          <pc:sldMk cId="2052087953" sldId="4573"/>
        </pc:sldMkLst>
      </pc:sldChg>
      <pc:sldChg chg="del">
        <pc:chgData name="Bartels, Nicolas" userId="e45f661d-9106-4fd2-808d-75a9e9e629ad" providerId="ADAL" clId="{16BD725B-AF12-4EFC-8EB3-8CFD79799A24}" dt="2024-05-13T09:48:20.336" v="484" actId="47"/>
        <pc:sldMkLst>
          <pc:docMk/>
          <pc:sldMk cId="49700669" sldId="4574"/>
        </pc:sldMkLst>
      </pc:sldChg>
      <pc:sldChg chg="del">
        <pc:chgData name="Bartels, Nicolas" userId="e45f661d-9106-4fd2-808d-75a9e9e629ad" providerId="ADAL" clId="{16BD725B-AF12-4EFC-8EB3-8CFD79799A24}" dt="2024-05-13T09:48:19.966" v="482" actId="47"/>
        <pc:sldMkLst>
          <pc:docMk/>
          <pc:sldMk cId="2660046689" sldId="4575"/>
        </pc:sldMkLst>
      </pc:sldChg>
      <pc:sldChg chg="addSp modSp">
        <pc:chgData name="Bartels, Nicolas" userId="e45f661d-9106-4fd2-808d-75a9e9e629ad" providerId="ADAL" clId="{16BD725B-AF12-4EFC-8EB3-8CFD79799A24}" dt="2024-05-07T15:01:22.041" v="276"/>
        <pc:sldMkLst>
          <pc:docMk/>
          <pc:sldMk cId="1467561113" sldId="4580"/>
        </pc:sldMkLst>
        <pc:spChg chg="add mod">
          <ac:chgData name="Bartels, Nicolas" userId="e45f661d-9106-4fd2-808d-75a9e9e629ad" providerId="ADAL" clId="{16BD725B-AF12-4EFC-8EB3-8CFD79799A24}" dt="2024-05-07T15:01:22.041" v="276"/>
          <ac:spMkLst>
            <pc:docMk/>
            <pc:sldMk cId="1467561113" sldId="4580"/>
            <ac:spMk id="11" creationId="{076B2510-8B5D-1476-AE29-8934C429A5F6}"/>
          </ac:spMkLst>
        </pc:spChg>
      </pc:sldChg>
      <pc:sldChg chg="del">
        <pc:chgData name="Bartels, Nicolas" userId="e45f661d-9106-4fd2-808d-75a9e9e629ad" providerId="ADAL" clId="{16BD725B-AF12-4EFC-8EB3-8CFD79799A24}" dt="2024-05-13T09:48:25.547" v="501" actId="47"/>
        <pc:sldMkLst>
          <pc:docMk/>
          <pc:sldMk cId="1941700354" sldId="4581"/>
        </pc:sldMkLst>
      </pc:sldChg>
      <pc:sldChg chg="del">
        <pc:chgData name="Bartels, Nicolas" userId="e45f661d-9106-4fd2-808d-75a9e9e629ad" providerId="ADAL" clId="{16BD725B-AF12-4EFC-8EB3-8CFD79799A24}" dt="2024-05-07T14:37:56.103" v="73" actId="47"/>
        <pc:sldMkLst>
          <pc:docMk/>
          <pc:sldMk cId="0" sldId="4582"/>
        </pc:sldMkLst>
      </pc:sldChg>
      <pc:sldChg chg="del">
        <pc:chgData name="Bartels, Nicolas" userId="e45f661d-9106-4fd2-808d-75a9e9e629ad" providerId="ADAL" clId="{16BD725B-AF12-4EFC-8EB3-8CFD79799A24}" dt="2024-05-13T09:48:22.249" v="495" actId="47"/>
        <pc:sldMkLst>
          <pc:docMk/>
          <pc:sldMk cId="2502090015" sldId="4583"/>
        </pc:sldMkLst>
      </pc:sldChg>
      <pc:sldChg chg="modSp add">
        <pc:chgData name="Bartels, Nicolas" userId="e45f661d-9106-4fd2-808d-75a9e9e629ad" providerId="ADAL" clId="{16BD725B-AF12-4EFC-8EB3-8CFD79799A24}" dt="2024-05-07T14:37:49.757" v="72"/>
        <pc:sldMkLst>
          <pc:docMk/>
          <pc:sldMk cId="0" sldId="4584"/>
        </pc:sldMkLst>
        <pc:spChg chg="mod">
          <ac:chgData name="Bartels, Nicolas" userId="e45f661d-9106-4fd2-808d-75a9e9e629ad" providerId="ADAL" clId="{16BD725B-AF12-4EFC-8EB3-8CFD79799A24}" dt="2024-05-07T14:37:49.757" v="72"/>
          <ac:spMkLst>
            <pc:docMk/>
            <pc:sldMk cId="0" sldId="4584"/>
            <ac:spMk id="21508" creationId="{B28F48CA-BA9E-4196-B411-A1FA0C6E15CC}"/>
          </ac:spMkLst>
        </pc:spChg>
      </pc:sldChg>
      <pc:sldChg chg="add del ord">
        <pc:chgData name="Bartels, Nicolas" userId="e45f661d-9106-4fd2-808d-75a9e9e629ad" providerId="ADAL" clId="{16BD725B-AF12-4EFC-8EB3-8CFD79799A24}" dt="2024-05-13T09:48:45.951" v="507" actId="47"/>
        <pc:sldMkLst>
          <pc:docMk/>
          <pc:sldMk cId="2014415363" sldId="4587"/>
        </pc:sldMkLst>
      </pc:sldChg>
      <pc:sldChg chg="addSp modSp mod ord">
        <pc:chgData name="Bartels, Nicolas" userId="e45f661d-9106-4fd2-808d-75a9e9e629ad" providerId="ADAL" clId="{16BD725B-AF12-4EFC-8EB3-8CFD79799A24}" dt="2024-05-07T14:52:46.925" v="259" actId="1076"/>
        <pc:sldMkLst>
          <pc:docMk/>
          <pc:sldMk cId="678016800" sldId="4617"/>
        </pc:sldMkLst>
        <pc:spChg chg="mod">
          <ac:chgData name="Bartels, Nicolas" userId="e45f661d-9106-4fd2-808d-75a9e9e629ad" providerId="ADAL" clId="{16BD725B-AF12-4EFC-8EB3-8CFD79799A24}" dt="2024-05-07T14:51:23.923" v="186" actId="20577"/>
          <ac:spMkLst>
            <pc:docMk/>
            <pc:sldMk cId="678016800" sldId="4617"/>
            <ac:spMk id="2" creationId="{8A37041F-44B6-AE68-95B4-EE03F6988555}"/>
          </ac:spMkLst>
        </pc:spChg>
        <pc:spChg chg="mod">
          <ac:chgData name="Bartels, Nicolas" userId="e45f661d-9106-4fd2-808d-75a9e9e629ad" providerId="ADAL" clId="{16BD725B-AF12-4EFC-8EB3-8CFD79799A24}" dt="2024-05-07T14:52:13.997" v="255" actId="1076"/>
          <ac:spMkLst>
            <pc:docMk/>
            <pc:sldMk cId="678016800" sldId="4617"/>
            <ac:spMk id="3" creationId="{84324B31-AB3D-56E8-B789-D2FD55C13B3F}"/>
          </ac:spMkLst>
        </pc:spChg>
        <pc:picChg chg="add mod">
          <ac:chgData name="Bartels, Nicolas" userId="e45f661d-9106-4fd2-808d-75a9e9e629ad" providerId="ADAL" clId="{16BD725B-AF12-4EFC-8EB3-8CFD79799A24}" dt="2024-05-07T14:52:46.925" v="259" actId="1076"/>
          <ac:picMkLst>
            <pc:docMk/>
            <pc:sldMk cId="678016800" sldId="4617"/>
            <ac:picMk id="1026" creationId="{55A77BCA-932B-5E74-9AC2-0BB6CC786FBB}"/>
          </ac:picMkLst>
        </pc:picChg>
      </pc:sldChg>
      <pc:sldChg chg="addSp modSp add del mod">
        <pc:chgData name="Bartels, Nicolas" userId="e45f661d-9106-4fd2-808d-75a9e9e629ad" providerId="ADAL" clId="{16BD725B-AF12-4EFC-8EB3-8CFD79799A24}" dt="2024-05-13T09:49:09.406" v="516" actId="47"/>
        <pc:sldMkLst>
          <pc:docMk/>
          <pc:sldMk cId="718401986" sldId="4653"/>
        </pc:sldMkLst>
        <pc:spChg chg="mod">
          <ac:chgData name="Bartels, Nicolas" userId="e45f661d-9106-4fd2-808d-75a9e9e629ad" providerId="ADAL" clId="{16BD725B-AF12-4EFC-8EB3-8CFD79799A24}" dt="2024-05-08T11:08:38.057" v="332" actId="3626"/>
          <ac:spMkLst>
            <pc:docMk/>
            <pc:sldMk cId="718401986" sldId="4653"/>
            <ac:spMk id="3" creationId="{EE350A71-ABD1-0830-13CF-EFE0124DA58E}"/>
          </ac:spMkLst>
        </pc:spChg>
        <pc:spChg chg="mod">
          <ac:chgData name="Bartels, Nicolas" userId="e45f661d-9106-4fd2-808d-75a9e9e629ad" providerId="ADAL" clId="{16BD725B-AF12-4EFC-8EB3-8CFD79799A24}" dt="2024-05-08T11:23:50.616" v="419" actId="20577"/>
          <ac:spMkLst>
            <pc:docMk/>
            <pc:sldMk cId="718401986" sldId="4653"/>
            <ac:spMk id="6" creationId="{E93EC204-9508-3321-113C-D792F9B7FA6B}"/>
          </ac:spMkLst>
        </pc:spChg>
        <pc:spChg chg="mod">
          <ac:chgData name="Bartels, Nicolas" userId="e45f661d-9106-4fd2-808d-75a9e9e629ad" providerId="ADAL" clId="{16BD725B-AF12-4EFC-8EB3-8CFD79799A24}" dt="2024-05-08T07:56:35.115" v="284" actId="20577"/>
          <ac:spMkLst>
            <pc:docMk/>
            <pc:sldMk cId="718401986" sldId="4653"/>
            <ac:spMk id="9" creationId="{57CF63FA-84B0-144D-8F6F-A837A11535EC}"/>
          </ac:spMkLst>
        </pc:spChg>
        <pc:spChg chg="add mod">
          <ac:chgData name="Bartels, Nicolas" userId="e45f661d-9106-4fd2-808d-75a9e9e629ad" providerId="ADAL" clId="{16BD725B-AF12-4EFC-8EB3-8CFD79799A24}" dt="2024-05-07T15:02:25.429" v="278"/>
          <ac:spMkLst>
            <pc:docMk/>
            <pc:sldMk cId="718401986" sldId="4653"/>
            <ac:spMk id="11" creationId="{E0AB56EA-F1BF-DF70-F9C0-780ACB94F621}"/>
          </ac:spMkLst>
        </pc:spChg>
        <pc:grpChg chg="mod">
          <ac:chgData name="Bartels, Nicolas" userId="e45f661d-9106-4fd2-808d-75a9e9e629ad" providerId="ADAL" clId="{16BD725B-AF12-4EFC-8EB3-8CFD79799A24}" dt="2024-05-08T07:55:12.892" v="280" actId="1076"/>
          <ac:grpSpMkLst>
            <pc:docMk/>
            <pc:sldMk cId="718401986" sldId="4653"/>
            <ac:grpSpMk id="38" creationId="{1A4AABDF-2140-B49E-0FD9-327D2E13E4DF}"/>
          </ac:grpSpMkLst>
        </pc:grpChg>
      </pc:sldChg>
      <pc:sldChg chg="add del">
        <pc:chgData name="Bartels, Nicolas" userId="e45f661d-9106-4fd2-808d-75a9e9e629ad" providerId="ADAL" clId="{16BD725B-AF12-4EFC-8EB3-8CFD79799A24}" dt="2024-05-13T09:48:19.449" v="479" actId="47"/>
        <pc:sldMkLst>
          <pc:docMk/>
          <pc:sldMk cId="0" sldId="4654"/>
        </pc:sldMkLst>
      </pc:sldChg>
      <pc:sldChg chg="new del">
        <pc:chgData name="Bartels, Nicolas" userId="e45f661d-9106-4fd2-808d-75a9e9e629ad" providerId="ADAL" clId="{16BD725B-AF12-4EFC-8EB3-8CFD79799A24}" dt="2024-05-07T14:50:14.580" v="97" actId="47"/>
        <pc:sldMkLst>
          <pc:docMk/>
          <pc:sldMk cId="3545287320" sldId="4655"/>
        </pc:sldMkLst>
      </pc:sldChg>
      <pc:sldChg chg="add del ord">
        <pc:chgData name="Bartels, Nicolas" userId="e45f661d-9106-4fd2-808d-75a9e9e629ad" providerId="ADAL" clId="{16BD725B-AF12-4EFC-8EB3-8CFD79799A24}" dt="2024-05-13T09:49:08.148" v="514" actId="47"/>
        <pc:sldMkLst>
          <pc:docMk/>
          <pc:sldMk cId="3992371992" sldId="2134808395"/>
        </pc:sldMkLst>
      </pc:sldChg>
      <pc:sldChg chg="add del ord modNotesTx">
        <pc:chgData name="Bartels, Nicolas" userId="e45f661d-9106-4fd2-808d-75a9e9e629ad" providerId="ADAL" clId="{16BD725B-AF12-4EFC-8EB3-8CFD79799A24}" dt="2024-05-13T09:49:08.585" v="515" actId="47"/>
        <pc:sldMkLst>
          <pc:docMk/>
          <pc:sldMk cId="1617542057" sldId="2134808396"/>
        </pc:sldMkLst>
      </pc:sldChg>
      <pc:sldMasterChg chg="delSldLayout">
        <pc:chgData name="Bartels, Nicolas" userId="e45f661d-9106-4fd2-808d-75a9e9e629ad" providerId="ADAL" clId="{16BD725B-AF12-4EFC-8EB3-8CFD79799A24}" dt="2024-05-13T09:49:09.406" v="516" actId="47"/>
        <pc:sldMasterMkLst>
          <pc:docMk/>
          <pc:sldMasterMk cId="0" sldId="2147483648"/>
        </pc:sldMasterMkLst>
        <pc:sldLayoutChg chg="del">
          <pc:chgData name="Bartels, Nicolas" userId="e45f661d-9106-4fd2-808d-75a9e9e629ad" providerId="ADAL" clId="{16BD725B-AF12-4EFC-8EB3-8CFD79799A24}" dt="2024-05-13T09:48:25.851" v="502" actId="47"/>
          <pc:sldLayoutMkLst>
            <pc:docMk/>
            <pc:sldMasterMk cId="0" sldId="2147483648"/>
            <pc:sldLayoutMk cId="29135445" sldId="2147484847"/>
          </pc:sldLayoutMkLst>
        </pc:sldLayoutChg>
        <pc:sldLayoutChg chg="del">
          <pc:chgData name="Bartels, Nicolas" userId="e45f661d-9106-4fd2-808d-75a9e9e629ad" providerId="ADAL" clId="{16BD725B-AF12-4EFC-8EB3-8CFD79799A24}" dt="2024-05-13T09:49:09.406" v="516" actId="47"/>
          <pc:sldLayoutMkLst>
            <pc:docMk/>
            <pc:sldMasterMk cId="0" sldId="2147483648"/>
            <pc:sldLayoutMk cId="490978301" sldId="214748484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379D56D-C731-4BDE-9F40-734D09E32F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CD4F9D-7701-46E1-9D84-7B3E1D1B30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20C42-9C80-4A01-87D8-0C8C215B0E8B}" type="datetimeFigureOut">
              <a:rPr lang="de-DE" smtClean="0"/>
              <a:t>13.05.2024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99AF30-7416-415C-ABA8-97E4A2433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82138"/>
            <a:ext cx="29448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F956E8-8CDE-4D6B-A2FF-DFDBBE25F3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82138"/>
            <a:ext cx="29448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51AD7-9BBF-4E6C-A9DC-2323EC6A5F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3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05EBB1-248F-4A09-A488-3264269F74D3}" type="datetimeFigureOut">
              <a:rPr lang="en-US"/>
              <a:pPr>
                <a:defRPr/>
              </a:pPr>
              <a:t>5/13/2024</a:t>
            </a:fld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31775" y="4718050"/>
            <a:ext cx="6388100" cy="49133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82138"/>
            <a:ext cx="29448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82138"/>
            <a:ext cx="2944813" cy="500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0ABF9F9-34E5-405D-B5CC-531671016C6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50415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04813" y="1247775"/>
            <a:ext cx="5984875" cy="33670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99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Als Unterpunkte sehe ich jedoch z.B.: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Wie viele Ausländerbehörden gibt es im Landkreis Karlsruhe: 6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Ansprechpartner in den Ausländerbehörden für die Unternehmen =&gt; hier gibt es keine, doch vielleicht überlegen sie sich dazu etwas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Prozedere: Antragsprozedere, Dauer des Prozedere, welche Unterlagen brauchen sie, was ist wichtig bzgl. der Unterlagen, welche Fehler werden oft von Unternehmen gemacht.</a:t>
            </a: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e-DE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Wünsche der Ausländerbehörden an die Unternehmen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D09496-2D65-4771-BEDB-AE42F435F701}" type="slidenum">
              <a:rPr kumimoji="0" lang="en-US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46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BF9F9-34E5-405D-B5CC-531671016C60}" type="slidenum">
              <a:rPr lang="en-US" altLang="de-DE" smtClean="0"/>
              <a:pPr>
                <a:defRPr/>
              </a:pPr>
              <a:t>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78722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Unsere Mitgliedsunternehmen:</a:t>
            </a:r>
            <a:endParaRPr lang="de-DE" sz="12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Mitgliedsunternehmen sind kleine Betriebe, mittelständische Unternehmen und große Konzerne.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sind in allen möglichen Branchen verankert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den Bilder sehen wir es: </a:t>
            </a:r>
            <a:r>
              <a:rPr lang="de-DE" sz="12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Zustellerfirmen</a:t>
            </a: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Gärtnereibetriebe, Luft- und Wärmetechnik, Gastronomie und viele mehr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mit dem Ziel die Fragen und Herausforderungen zu lösen </a:t>
            </a:r>
            <a:r>
              <a:rPr lang="de-DE">
                <a:sym typeface="Wingdings" panose="05000000000000000000" pitchFamily="2" charset="2"/>
              </a:rPr>
              <a:t>rund um die Beschäftigung von Menschen mit Fluchthintergrund.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>
                <a:sym typeface="Wingdings" panose="05000000000000000000" pitchFamily="2" charset="2"/>
              </a:rPr>
              <a:t>Dazu tauschen sich die Unternehmen im NETZWERK aus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191D2-5A04-4F7D-8B5D-E46181FF41D9}" type="slidenum">
              <a:rPr lang="en-US" altLang="de-DE" smtClean="0"/>
              <a:pPr>
                <a:defRPr/>
              </a:pPr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176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Unsere Mitgliedsunternehmen:</a:t>
            </a:r>
            <a:endParaRPr lang="de-DE" sz="12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Unsere Mitgliedsunternehmen sind kleine Betriebe, mittelständische Unternehmen und große Konzerne.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sind in allen möglichen Branchen verankert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den Bilder sehen wir es: </a:t>
            </a:r>
            <a:r>
              <a:rPr lang="de-DE" sz="120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Zustellerfirmen</a:t>
            </a: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Gärtnereibetriebe, Luft- und Wärmetechnik, Gastronomie und viele mehr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 sz="12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mit dem Ziel die Fragen und Herausforderungen zu lösen </a:t>
            </a:r>
            <a:r>
              <a:rPr lang="de-DE">
                <a:sym typeface="Wingdings" panose="05000000000000000000" pitchFamily="2" charset="2"/>
              </a:rPr>
              <a:t>rund um die Beschäftigung von Menschen mit Fluchthintergrund.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de-DE">
                <a:sym typeface="Wingdings" panose="05000000000000000000" pitchFamily="2" charset="2"/>
              </a:rPr>
              <a:t>Dazu tauschen sich die Unternehmen im NETZWERK aus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191D2-5A04-4F7D-8B5D-E46181FF41D9}" type="slidenum">
              <a:rPr lang="en-US" altLang="de-DE" smtClean="0"/>
              <a:pPr>
                <a:defRPr/>
              </a:pPr>
              <a:t>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83695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ABF9F9-34E5-405D-B5CC-531671016C60}" type="slidenum">
              <a:rPr lang="en-US" altLang="de-DE" smtClean="0"/>
              <a:pPr>
                <a:defRPr/>
              </a:pPr>
              <a:t>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69694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191D2-5A04-4F7D-8B5D-E46181FF41D9}" type="slidenum">
              <a:rPr lang="en-US" altLang="de-DE" smtClean="0"/>
              <a:pPr>
                <a:defRPr/>
              </a:pPr>
              <a:t>7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9059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F0D5CD8C-2147-49AF-A674-71FA8E950F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1247775"/>
            <a:ext cx="5984875" cy="3367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7E58AC85-ED64-4328-9FE8-8DE300914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dirty="0"/>
              <a:t>Heute nicht im </a:t>
            </a:r>
            <a:r>
              <a:rPr lang="de-DE" altLang="de-DE" dirty="0" err="1"/>
              <a:t>Scope</a:t>
            </a:r>
            <a:r>
              <a:rPr lang="de-DE" altLang="de-DE" dirty="0"/>
              <a:t>: </a:t>
            </a:r>
          </a:p>
          <a:p>
            <a:r>
              <a:rPr lang="de-DE" altLang="de-DE" dirty="0"/>
              <a:t>Fachkräfteeinwanderung: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Zielland identifizieren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Rechtlichen Rahmen klären: Wer darf hier arbeiten? Wie sehen die Schritt aus?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Partnerorganisationen finden / Wege der Kontaktaufnahme klären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Wie stelle ich jemanden ein, den/die ich ggf. nicht treffen darf?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Zeiterfordernis für den Prozess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Begleitung beim Ankommen</a:t>
            </a:r>
          </a:p>
          <a:p>
            <a:pPr marL="171450" indent="-171450">
              <a:buFontTx/>
              <a:buChar char="-"/>
            </a:pPr>
            <a:r>
              <a:rPr lang="de-DE" altLang="de-DE" dirty="0"/>
              <a:t>Abfrage QUIZ TEAMS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69C1DE7F-3581-48D1-B5F2-AC5BCCF12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fld id="{604F8214-039D-4EC0-83E6-A7BD60FA22A9}" type="slidenum">
              <a:rPr lang="en-US" altLang="de-DE" kern="0" smtClean="0">
                <a:ea typeface="MS PGothic" panose="020B0600070205080204" pitchFamily="34" charset="-128"/>
              </a:rPr>
              <a:pPr fontAlgn="auto">
                <a:spcBef>
                  <a:spcPct val="0"/>
                </a:spcBef>
                <a:spcAft>
                  <a:spcPts val="0"/>
                </a:spcAft>
                <a:defRPr/>
              </a:pPr>
              <a:t>8</a:t>
            </a:fld>
            <a:endParaRPr lang="en-US" altLang="de-DE" ker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454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TEAMS QUIZ Frage 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E191D2-5A04-4F7D-8B5D-E46181FF41D9}" type="slidenum">
              <a:rPr lang="en-US" altLang="de-DE" smtClean="0"/>
              <a:pPr>
                <a:defRPr/>
              </a:pPr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58473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>
            <a:extLst>
              <a:ext uri="{FF2B5EF4-FFF2-40B4-BE49-F238E27FC236}">
                <a16:creationId xmlns:a16="http://schemas.microsoft.com/office/drawing/2014/main" id="{F0D5CD8C-2147-49AF-A674-71FA8E950F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4813" y="1247775"/>
            <a:ext cx="5984875" cy="336708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izenplatzhalter 2">
            <a:extLst>
              <a:ext uri="{FF2B5EF4-FFF2-40B4-BE49-F238E27FC236}">
                <a16:creationId xmlns:a16="http://schemas.microsoft.com/office/drawing/2014/main" id="{7E58AC85-ED64-4328-9FE8-8DE3009141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Bayer in Berlin</a:t>
            </a:r>
          </a:p>
          <a:p>
            <a:r>
              <a:rPr lang="de-DE" altLang="de-DE"/>
              <a:t>Vorbereitungsprogramm auf die Ausbildung (kaufmännisch und naturwissenschaftlich)</a:t>
            </a:r>
          </a:p>
          <a:p>
            <a:r>
              <a:rPr lang="de-DE" altLang="de-DE"/>
              <a:t>Programm ist 2016 gestartet – hier sehen wir ein Zwischenfazit aus 2018, bis dahin wurden 96 Personen eingestellt</a:t>
            </a: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69C1DE7F-3581-48D1-B5F2-AC5BCCF12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defRPr/>
            </a:pPr>
            <a:fld id="{604F8214-039D-4EC0-83E6-A7BD60FA22A9}" type="slidenum">
              <a:rPr lang="en-US" altLang="de-DE" kern="0" smtClean="0">
                <a:ea typeface="MS PGothic" panose="020B0600070205080204" pitchFamily="34" charset="-128"/>
              </a:rPr>
              <a:pPr fontAlgn="auto">
                <a:spcBef>
                  <a:spcPct val="0"/>
                </a:spcBef>
                <a:spcAft>
                  <a:spcPts val="0"/>
                </a:spcAft>
                <a:defRPr/>
              </a:pPr>
              <a:t>10</a:t>
            </a:fld>
            <a:endParaRPr lang="en-US" altLang="de-DE" ker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0192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sv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/>
          <p:cNvCxnSpPr/>
          <p:nvPr userDrawn="1"/>
        </p:nvCxnSpPr>
        <p:spPr>
          <a:xfrm>
            <a:off x="4338638" y="5478463"/>
            <a:ext cx="4383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38638" y="5577699"/>
            <a:ext cx="4383880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</a:p>
        </p:txBody>
      </p:sp>
      <p:pic>
        <p:nvPicPr>
          <p:cNvPr id="12" name="Bild 18">
            <a:extLst>
              <a:ext uri="{FF2B5EF4-FFF2-40B4-BE49-F238E27FC236}">
                <a16:creationId xmlns:a16="http://schemas.microsoft.com/office/drawing/2014/main" id="{9BDC580B-A224-4C8D-85C3-8E78FC894E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B49349B-B7CF-454B-80A8-A71D6280B7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676" y="5795017"/>
            <a:ext cx="830350" cy="4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6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/>
          <p:cNvCxnSpPr/>
          <p:nvPr userDrawn="1"/>
        </p:nvCxnSpPr>
        <p:spPr>
          <a:xfrm>
            <a:off x="4595813" y="5237163"/>
            <a:ext cx="40909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95788" y="3406140"/>
            <a:ext cx="4091622" cy="1731010"/>
          </a:xfrm>
        </p:spPr>
        <p:txBody>
          <a:bodyPr lIns="0" anchor="b">
            <a:normAutofit/>
          </a:bodyPr>
          <a:lstStyle>
            <a:lvl1pPr algn="l">
              <a:defRPr sz="32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95788" y="5338329"/>
            <a:ext cx="4091622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83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8">
            <a:extLst>
              <a:ext uri="{FF2B5EF4-FFF2-40B4-BE49-F238E27FC236}">
                <a16:creationId xmlns:a16="http://schemas.microsoft.com/office/drawing/2014/main" id="{5FAFF09C-E1D4-42EB-ACE1-37E12913F4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9">
            <a:extLst>
              <a:ext uri="{FF2B5EF4-FFF2-40B4-BE49-F238E27FC236}">
                <a16:creationId xmlns:a16="http://schemas.microsoft.com/office/drawing/2014/main" id="{1D218602-1DDD-4553-8482-E4F2A20F4B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8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7">
            <a:extLst>
              <a:ext uri="{FF2B5EF4-FFF2-40B4-BE49-F238E27FC236}">
                <a16:creationId xmlns:a16="http://schemas.microsoft.com/office/drawing/2014/main" id="{E06400BD-915A-4A50-9D65-7C4742731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6">
            <a:extLst>
              <a:ext uri="{FF2B5EF4-FFF2-40B4-BE49-F238E27FC236}">
                <a16:creationId xmlns:a16="http://schemas.microsoft.com/office/drawing/2014/main" id="{49EEC887-034E-48DB-9E2A-E931574390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FE3B7DB-650A-4761-9B82-24FC2903B8EC}"/>
              </a:ext>
            </a:extLst>
          </p:cNvPr>
          <p:cNvCxnSpPr/>
          <p:nvPr userDrawn="1"/>
        </p:nvCxnSpPr>
        <p:spPr>
          <a:xfrm>
            <a:off x="4338638" y="5478463"/>
            <a:ext cx="4383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>
            <a:extLst>
              <a:ext uri="{FF2B5EF4-FFF2-40B4-BE49-F238E27FC236}">
                <a16:creationId xmlns:a16="http://schemas.microsoft.com/office/drawing/2014/main" id="{A30AB20F-F44E-452E-A0A0-9462CE9DE2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004" y="5503863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3">
            <a:extLst>
              <a:ext uri="{FF2B5EF4-FFF2-40B4-BE49-F238E27FC236}">
                <a16:creationId xmlns:a16="http://schemas.microsoft.com/office/drawing/2014/main" id="{3E5487C5-A682-4DAE-B6AC-1620D39298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1">
            <a:extLst>
              <a:ext uri="{FF2B5EF4-FFF2-40B4-BE49-F238E27FC236}">
                <a16:creationId xmlns:a16="http://schemas.microsoft.com/office/drawing/2014/main" id="{3B45BA69-7036-49C8-BB64-279859243F2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38638" y="3352799"/>
            <a:ext cx="4383880" cy="2038351"/>
          </a:xfrm>
        </p:spPr>
        <p:txBody>
          <a:bodyPr lIns="0" anchor="b">
            <a:normAutofit/>
          </a:bodyPr>
          <a:lstStyle>
            <a:lvl1pPr algn="l">
              <a:defRPr sz="32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38638" y="5577699"/>
            <a:ext cx="4383880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D7207C-6986-42FD-97A5-0E7E66AE608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63676" y="5795017"/>
            <a:ext cx="830350" cy="4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9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16C2218-291A-45CD-93A6-FCB17D2C0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012" y="0"/>
            <a:ext cx="9577387" cy="6858000"/>
          </a:xfrm>
          <a:prstGeom prst="rect">
            <a:avLst/>
          </a:prstGeom>
        </p:spPr>
      </p:pic>
      <p:pic>
        <p:nvPicPr>
          <p:cNvPr id="5" name="Bild 16">
            <a:extLst>
              <a:ext uri="{FF2B5EF4-FFF2-40B4-BE49-F238E27FC236}">
                <a16:creationId xmlns:a16="http://schemas.microsoft.com/office/drawing/2014/main" id="{49EEC887-034E-48DB-9E2A-E931574390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FE3B7DB-650A-4761-9B82-24FC2903B8EC}"/>
              </a:ext>
            </a:extLst>
          </p:cNvPr>
          <p:cNvCxnSpPr/>
          <p:nvPr userDrawn="1"/>
        </p:nvCxnSpPr>
        <p:spPr>
          <a:xfrm>
            <a:off x="5368134" y="5062826"/>
            <a:ext cx="4383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>
            <a:extLst>
              <a:ext uri="{FF2B5EF4-FFF2-40B4-BE49-F238E27FC236}">
                <a16:creationId xmlns:a16="http://schemas.microsoft.com/office/drawing/2014/main" id="{A30AB20F-F44E-452E-A0A0-9462CE9DE2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3">
            <a:extLst>
              <a:ext uri="{FF2B5EF4-FFF2-40B4-BE49-F238E27FC236}">
                <a16:creationId xmlns:a16="http://schemas.microsoft.com/office/drawing/2014/main" id="{3E5487C5-A682-4DAE-B6AC-1620D39298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68134" y="2924643"/>
            <a:ext cx="4383880" cy="2038351"/>
          </a:xfrm>
        </p:spPr>
        <p:txBody>
          <a:bodyPr lIns="0" anchor="b">
            <a:normAutofit/>
          </a:bodyPr>
          <a:lstStyle>
            <a:lvl1pPr algn="l">
              <a:defRPr sz="32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68134" y="5129421"/>
            <a:ext cx="4383880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D7207C-6986-42FD-97A5-0E7E66AE60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676" y="5795017"/>
            <a:ext cx="830350" cy="4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0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FC0A852-AC04-4554-8EE8-388995F54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90" y="0"/>
            <a:ext cx="9568810" cy="6858001"/>
          </a:xfrm>
          <a:prstGeom prst="rect">
            <a:avLst/>
          </a:prstGeom>
        </p:spPr>
      </p:pic>
      <p:pic>
        <p:nvPicPr>
          <p:cNvPr id="5" name="Bild 16">
            <a:extLst>
              <a:ext uri="{FF2B5EF4-FFF2-40B4-BE49-F238E27FC236}">
                <a16:creationId xmlns:a16="http://schemas.microsoft.com/office/drawing/2014/main" id="{49EEC887-034E-48DB-9E2A-E931574390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CFE3B7DB-650A-4761-9B82-24FC2903B8EC}"/>
              </a:ext>
            </a:extLst>
          </p:cNvPr>
          <p:cNvCxnSpPr/>
          <p:nvPr userDrawn="1"/>
        </p:nvCxnSpPr>
        <p:spPr>
          <a:xfrm>
            <a:off x="4387232" y="4431059"/>
            <a:ext cx="4383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6">
            <a:extLst>
              <a:ext uri="{FF2B5EF4-FFF2-40B4-BE49-F238E27FC236}">
                <a16:creationId xmlns:a16="http://schemas.microsoft.com/office/drawing/2014/main" id="{A30AB20F-F44E-452E-A0A0-9462CE9DE2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3">
            <a:extLst>
              <a:ext uri="{FF2B5EF4-FFF2-40B4-BE49-F238E27FC236}">
                <a16:creationId xmlns:a16="http://schemas.microsoft.com/office/drawing/2014/main" id="{3E5487C5-A682-4DAE-B6AC-1620D392982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7232" y="2292876"/>
            <a:ext cx="4383880" cy="2038351"/>
          </a:xfrm>
        </p:spPr>
        <p:txBody>
          <a:bodyPr lIns="0" anchor="b">
            <a:normAutofit/>
          </a:bodyPr>
          <a:lstStyle>
            <a:lvl1pPr algn="l">
              <a:defRPr sz="32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87232" y="4497654"/>
            <a:ext cx="4383880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D7207C-6986-42FD-97A5-0E7E66AE60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676" y="5795017"/>
            <a:ext cx="830350" cy="4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9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>
            <a:extLst>
              <a:ext uri="{FF2B5EF4-FFF2-40B4-BE49-F238E27FC236}">
                <a16:creationId xmlns:a16="http://schemas.microsoft.com/office/drawing/2014/main" id="{F5446AE6-CB9C-4BFA-A89F-11976BAA8C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6">
            <a:extLst>
              <a:ext uri="{FF2B5EF4-FFF2-40B4-BE49-F238E27FC236}">
                <a16:creationId xmlns:a16="http://schemas.microsoft.com/office/drawing/2014/main" id="{CADFFDC5-2058-413A-898C-7655128ED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5FB4378B-CD12-4292-958D-FF3B88E37A7F}"/>
              </a:ext>
            </a:extLst>
          </p:cNvPr>
          <p:cNvCxnSpPr/>
          <p:nvPr userDrawn="1"/>
        </p:nvCxnSpPr>
        <p:spPr>
          <a:xfrm>
            <a:off x="3138488" y="3424238"/>
            <a:ext cx="63103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7">
            <a:extLst>
              <a:ext uri="{FF2B5EF4-FFF2-40B4-BE49-F238E27FC236}">
                <a16:creationId xmlns:a16="http://schemas.microsoft.com/office/drawing/2014/main" id="{51D9A4AF-97DC-47F7-8E4E-467B57849B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8">
            <a:extLst>
              <a:ext uri="{FF2B5EF4-FFF2-40B4-BE49-F238E27FC236}">
                <a16:creationId xmlns:a16="http://schemas.microsoft.com/office/drawing/2014/main" id="{AE153570-388D-45D5-A808-5DA90B0A48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4FE0DF92-16B6-4D78-8D51-3BD0D84D5E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60625"/>
            <a:ext cx="6310724" cy="2268177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8220" y="3612189"/>
            <a:ext cx="6310725" cy="1797513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None/>
              <a:defRPr sz="23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4067A5BA-3968-4CBD-8E77-E429F59D6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14.09.16</a:t>
            </a:r>
            <a:endParaRPr lang="en-US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0583C23C-9814-4624-B1DA-90A0E013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Max Klasen</a:t>
            </a:r>
          </a:p>
        </p:txBody>
      </p:sp>
    </p:spTree>
    <p:extLst>
      <p:ext uri="{BB962C8B-B14F-4D97-AF65-F5344CB8AC3E}">
        <p14:creationId xmlns:p14="http://schemas.microsoft.com/office/powerpoint/2010/main" val="1691024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733786A4-E055-4595-9F91-12D3C61CD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r Verbinder 18">
            <a:extLst>
              <a:ext uri="{FF2B5EF4-FFF2-40B4-BE49-F238E27FC236}">
                <a16:creationId xmlns:a16="http://schemas.microsoft.com/office/drawing/2014/main" id="{0743F150-8F59-4848-8A7D-CE7C0939E8A7}"/>
              </a:ext>
            </a:extLst>
          </p:cNvPr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9">
            <a:extLst>
              <a:ext uri="{FF2B5EF4-FFF2-40B4-BE49-F238E27FC236}">
                <a16:creationId xmlns:a16="http://schemas.microsoft.com/office/drawing/2014/main" id="{D4A5D705-DCDD-449F-AF00-CB088EB102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3C62464-D05B-45F5-9A47-0682A9D3E5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A3FE26A0-6B8B-49CA-83F1-E64A3CEEEE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53312"/>
            <a:ext cx="6310724" cy="2268177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8220" y="3600041"/>
            <a:ext cx="6310725" cy="2231594"/>
          </a:xfrm>
        </p:spPr>
        <p:txBody>
          <a:bodyPr>
            <a:noAutofit/>
          </a:bodyPr>
          <a:lstStyle>
            <a:lvl1pPr marL="342900" indent="-34290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599943" y="953312"/>
            <a:ext cx="1762866" cy="959639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FF4365D-AD37-4DEC-8813-694AE0FA184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14.09.2016</a:t>
            </a:r>
            <a:endParaRPr lang="en-US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78A1617B-88E8-40EF-815D-8999989E09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Max Klasen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7D81DC1D-E923-49AB-8AE9-4D16E63FF2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42833-70DF-426E-9BEC-4512DD32528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02428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>
            <a:extLst>
              <a:ext uri="{FF2B5EF4-FFF2-40B4-BE49-F238E27FC236}">
                <a16:creationId xmlns:a16="http://schemas.microsoft.com/office/drawing/2014/main" id="{2BC6874C-A6F2-4089-ACB7-06DEECB2C8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>
            <a:extLst>
              <a:ext uri="{FF2B5EF4-FFF2-40B4-BE49-F238E27FC236}">
                <a16:creationId xmlns:a16="http://schemas.microsoft.com/office/drawing/2014/main" id="{B1ACA669-640E-4E8B-8DD9-01F49A22021B}"/>
              </a:ext>
            </a:extLst>
          </p:cNvPr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78A535E1-F249-4293-B1E5-CF582CCF72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19">
            <a:extLst>
              <a:ext uri="{FF2B5EF4-FFF2-40B4-BE49-F238E27FC236}">
                <a16:creationId xmlns:a16="http://schemas.microsoft.com/office/drawing/2014/main" id="{DB20126C-13B9-4E70-9238-F06BA018DF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7">
            <a:extLst>
              <a:ext uri="{FF2B5EF4-FFF2-40B4-BE49-F238E27FC236}">
                <a16:creationId xmlns:a16="http://schemas.microsoft.com/office/drawing/2014/main" id="{DB5B9B4D-DAA0-456C-8AA7-C0D78BF042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4" y="1031443"/>
            <a:ext cx="1762864" cy="881507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3" y="2161150"/>
            <a:ext cx="1762865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50297835-7E83-4071-930C-64EB853C52C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01.04.16</a:t>
            </a:r>
            <a:endParaRPr lang="en-US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0BD9D0C2-FC3B-45F8-8457-CD1BBF71C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Vorname Nachname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D91352DF-A0BD-4D4D-BE5D-71C4FC7C22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50571-90D0-477A-91CB-ABB3CB0DD62A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71847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>
            <a:extLst>
              <a:ext uri="{FF2B5EF4-FFF2-40B4-BE49-F238E27FC236}">
                <a16:creationId xmlns:a16="http://schemas.microsoft.com/office/drawing/2014/main" id="{A4F6B420-494C-4BCB-97F5-D2BEF5F4A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>
            <a:extLst>
              <a:ext uri="{FF2B5EF4-FFF2-40B4-BE49-F238E27FC236}">
                <a16:creationId xmlns:a16="http://schemas.microsoft.com/office/drawing/2014/main" id="{14363317-EA96-4756-82A8-F26754CEEA58}"/>
              </a:ext>
            </a:extLst>
          </p:cNvPr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A80BA49-E88B-497F-9D0D-A854DB50A4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19">
            <a:extLst>
              <a:ext uri="{FF2B5EF4-FFF2-40B4-BE49-F238E27FC236}">
                <a16:creationId xmlns:a16="http://schemas.microsoft.com/office/drawing/2014/main" id="{7A2A786E-0436-4F55-A73D-9AE54DFB3E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4" y="1031443"/>
            <a:ext cx="1762864" cy="881507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3" y="2161150"/>
            <a:ext cx="1762865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DB729BE-2ADF-4F9E-92D5-604D387EEEE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01.04.16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1A695B3F-FCD6-45E7-BEC4-E864238DE5C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Vorname Nachname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258FB274-FB16-4B0B-A3BB-59D885A89FD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3453-2EC4-4705-B11A-27687877B2B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52047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4">
            <a:extLst>
              <a:ext uri="{FF2B5EF4-FFF2-40B4-BE49-F238E27FC236}">
                <a16:creationId xmlns:a16="http://schemas.microsoft.com/office/drawing/2014/main" id="{66D45768-39A5-4F13-A019-D2E2644B2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>
            <a:extLst>
              <a:ext uri="{FF2B5EF4-FFF2-40B4-BE49-F238E27FC236}">
                <a16:creationId xmlns:a16="http://schemas.microsoft.com/office/drawing/2014/main" id="{7C6DB7E7-426E-4288-B346-084F2DC96E16}"/>
              </a:ext>
            </a:extLst>
          </p:cNvPr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87C77B9E-4BC7-41F0-84FA-D15EF47D1D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18">
            <a:extLst>
              <a:ext uri="{FF2B5EF4-FFF2-40B4-BE49-F238E27FC236}">
                <a16:creationId xmlns:a16="http://schemas.microsoft.com/office/drawing/2014/main" id="{866EDA17-5623-430D-9884-774E1AABA1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7980" y="1058205"/>
            <a:ext cx="7693056" cy="1073726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3" y="1058205"/>
            <a:ext cx="1762865" cy="854746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2" y="2161150"/>
            <a:ext cx="1762867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3138697" y="2235715"/>
            <a:ext cx="7692339" cy="4240242"/>
          </a:xfrm>
        </p:spPr>
        <p:txBody>
          <a:bodyPr rtlCol="0">
            <a:noAutofit/>
          </a:bodyPr>
          <a:lstStyle>
            <a:lvl1pPr>
              <a:defRPr lang="en-US" sz="24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3A44CA40-9A6F-404B-BE37-31070D3F97E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01.04.16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3C7B7B59-5623-489D-B088-5CD31AA909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Vorname Nachname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963BE35-87F2-48F2-B209-A764A2FA1D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32FAB-91B2-42E8-A7EA-BB4E709FF313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922544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/>
          <p:cNvCxnSpPr/>
          <p:nvPr userDrawn="1"/>
        </p:nvCxnSpPr>
        <p:spPr>
          <a:xfrm>
            <a:off x="3138488" y="3424238"/>
            <a:ext cx="63103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60625"/>
            <a:ext cx="6310724" cy="2268177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8220" y="3612189"/>
            <a:ext cx="6310725" cy="1797513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None/>
              <a:defRPr sz="23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</a:p>
        </p:txBody>
      </p:sp>
    </p:spTree>
    <p:extLst>
      <p:ext uri="{BB962C8B-B14F-4D97-AF65-F5344CB8AC3E}">
        <p14:creationId xmlns:p14="http://schemas.microsoft.com/office/powerpoint/2010/main" val="25273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7">
            <a:extLst>
              <a:ext uri="{FF2B5EF4-FFF2-40B4-BE49-F238E27FC236}">
                <a16:creationId xmlns:a16="http://schemas.microsoft.com/office/drawing/2014/main" id="{568446DE-65EF-43E7-A9A8-7E1749ADDF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>
            <a:extLst>
              <a:ext uri="{FF2B5EF4-FFF2-40B4-BE49-F238E27FC236}">
                <a16:creationId xmlns:a16="http://schemas.microsoft.com/office/drawing/2014/main" id="{1CF32543-ACB2-463B-B078-F4FF577336CC}"/>
              </a:ext>
            </a:extLst>
          </p:cNvPr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22DF2AED-8E9E-4940-9918-427A5A1700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18">
            <a:extLst>
              <a:ext uri="{FF2B5EF4-FFF2-40B4-BE49-F238E27FC236}">
                <a16:creationId xmlns:a16="http://schemas.microsoft.com/office/drawing/2014/main" id="{D6B98F95-711A-4269-90AB-5330B42521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7980" y="1058205"/>
            <a:ext cx="7693056" cy="1073726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3" y="1058205"/>
            <a:ext cx="1762865" cy="854746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2" y="2161150"/>
            <a:ext cx="1762867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3138697" y="2235715"/>
            <a:ext cx="7692339" cy="4240242"/>
          </a:xfrm>
        </p:spPr>
        <p:txBody>
          <a:bodyPr rtlCol="0">
            <a:noAutofit/>
          </a:bodyPr>
          <a:lstStyle>
            <a:lvl1pPr>
              <a:defRPr lang="en-US" sz="24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6A01AA48-51FA-4182-B5C1-BD04D185F7E2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01.04.16</a:t>
            </a:r>
            <a:endParaRPr lang="en-US"/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739D81F9-936B-473F-8049-450BB7FD8B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Vorname Nachname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BD25406C-010B-4AB5-8DE9-F9302E3BD0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F836-E1D9-4872-A901-674335794A4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92533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>
            <a:extLst>
              <a:ext uri="{FF2B5EF4-FFF2-40B4-BE49-F238E27FC236}">
                <a16:creationId xmlns:a16="http://schemas.microsoft.com/office/drawing/2014/main" id="{EEDF36C1-881E-4871-8D60-AEF310221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12">
            <a:extLst>
              <a:ext uri="{FF2B5EF4-FFF2-40B4-BE49-F238E27FC236}">
                <a16:creationId xmlns:a16="http://schemas.microsoft.com/office/drawing/2014/main" id="{F5BC3C03-EBDD-4109-B0B1-49BD3170B2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8">
            <a:extLst>
              <a:ext uri="{FF2B5EF4-FFF2-40B4-BE49-F238E27FC236}">
                <a16:creationId xmlns:a16="http://schemas.microsoft.com/office/drawing/2014/main" id="{46CF6FE0-8766-4BA0-9921-CC0548447287}"/>
              </a:ext>
            </a:extLst>
          </p:cNvPr>
          <p:cNvCxnSpPr/>
          <p:nvPr userDrawn="1"/>
        </p:nvCxnSpPr>
        <p:spPr>
          <a:xfrm>
            <a:off x="4595813" y="5237163"/>
            <a:ext cx="40909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8">
            <a:extLst>
              <a:ext uri="{FF2B5EF4-FFF2-40B4-BE49-F238E27FC236}">
                <a16:creationId xmlns:a16="http://schemas.microsoft.com/office/drawing/2014/main" id="{B612616D-161B-422D-B256-80049B8CF2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00688"/>
            <a:ext cx="10064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9">
            <a:extLst>
              <a:ext uri="{FF2B5EF4-FFF2-40B4-BE49-F238E27FC236}">
                <a16:creationId xmlns:a16="http://schemas.microsoft.com/office/drawing/2014/main" id="{FBA6A8F4-6FC9-4FBE-9BF4-0F1F777A5F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495925"/>
            <a:ext cx="101441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95788" y="3406140"/>
            <a:ext cx="4091622" cy="1731010"/>
          </a:xfrm>
        </p:spPr>
        <p:txBody>
          <a:bodyPr lIns="0" anchor="b">
            <a:normAutofit/>
          </a:bodyPr>
          <a:lstStyle>
            <a:lvl1pPr algn="l">
              <a:defRPr sz="3200" baseline="0">
                <a:latin typeface="+mn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95788" y="5338329"/>
            <a:ext cx="4091622" cy="665596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0AB820-8B0B-4EC7-A082-261F29C2FF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3676" y="5795017"/>
            <a:ext cx="830350" cy="4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28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anose="020F0302020204030204" pitchFamily="34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931E1-82C0-48DE-BB3C-93F88800285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1120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03" y="0"/>
            <a:ext cx="9578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28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r Verbinder 18"/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 userDrawn="1"/>
        </p:nvSpPr>
        <p:spPr bwMode="auto">
          <a:xfrm>
            <a:off x="600075" y="6305550"/>
            <a:ext cx="3476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sz="900">
                <a:solidFill>
                  <a:srgbClr val="898989"/>
                </a:solidFill>
                <a:latin typeface="Calibri Light" pitchFamily="34" charset="0"/>
                <a:cs typeface="Arial" charset="0"/>
              </a:rPr>
              <a:t>Folie</a:t>
            </a:r>
            <a:endParaRPr lang="en-US" altLang="de-DE" sz="900">
              <a:solidFill>
                <a:srgbClr val="898989"/>
              </a:solidFill>
              <a:latin typeface="Calibri Light" pitchFamily="34" charset="0"/>
              <a:cs typeface="Arial" charset="0"/>
            </a:endParaRPr>
          </a:p>
        </p:txBody>
      </p:sp>
      <p:pic>
        <p:nvPicPr>
          <p:cNvPr id="9" name="Bild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53312"/>
            <a:ext cx="6310724" cy="2268177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8220" y="3600041"/>
            <a:ext cx="6310725" cy="2231594"/>
          </a:xfrm>
        </p:spPr>
        <p:txBody>
          <a:bodyPr>
            <a:noAutofit/>
          </a:bodyPr>
          <a:lstStyle>
            <a:lvl1pPr marL="342900" indent="-34290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>
                <a:solidFill>
                  <a:schemeClr val="accent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5"/>
          </p:nvPr>
        </p:nvSpPr>
        <p:spPr>
          <a:xfrm>
            <a:off x="599943" y="953312"/>
            <a:ext cx="1762866" cy="959639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8"/>
          </p:nvPr>
        </p:nvSpPr>
        <p:spPr>
          <a:xfrm>
            <a:off x="869950" y="6303963"/>
            <a:ext cx="973138" cy="252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75800-9441-4091-AF49-C8AC7AAE18E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70013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/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4" y="1031443"/>
            <a:ext cx="1762864" cy="881507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3" y="2161150"/>
            <a:ext cx="1762865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07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388" y="639763"/>
            <a:ext cx="1725612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4" y="1031443"/>
            <a:ext cx="1762864" cy="881507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3" y="2161150"/>
            <a:ext cx="1762865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2276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Inhal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/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8221" y="945996"/>
            <a:ext cx="7693055" cy="1181099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43614" y="2236596"/>
            <a:ext cx="7693298" cy="4232045"/>
          </a:xfrm>
        </p:spPr>
        <p:txBody>
          <a:bodyPr>
            <a:noAutofit/>
          </a:bodyPr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4" y="1031443"/>
            <a:ext cx="1762864" cy="881507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3" y="2161150"/>
            <a:ext cx="1762865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6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5512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03" y="0"/>
            <a:ext cx="9578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/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7980" y="1058205"/>
            <a:ext cx="7693056" cy="1073726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3" y="1058205"/>
            <a:ext cx="1762865" cy="854746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599942" y="2161150"/>
            <a:ext cx="1762867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3138697" y="2235715"/>
            <a:ext cx="7692339" cy="4240242"/>
          </a:xfrm>
        </p:spPr>
        <p:txBody>
          <a:bodyPr rtlCol="0">
            <a:noAutofit/>
          </a:bodyPr>
          <a:lstStyle>
            <a:lvl1pPr>
              <a:defRPr lang="en-US" sz="24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7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711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03" y="0"/>
            <a:ext cx="957819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1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Inhal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0"/>
            <a:ext cx="95773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2"/>
          <p:cNvCxnSpPr/>
          <p:nvPr userDrawn="1"/>
        </p:nvCxnSpPr>
        <p:spPr>
          <a:xfrm>
            <a:off x="600075" y="1970088"/>
            <a:ext cx="17621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407988"/>
            <a:ext cx="23463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7980" y="1058205"/>
            <a:ext cx="7693056" cy="1073726"/>
          </a:xfrm>
        </p:spPr>
        <p:txBody>
          <a:bodyPr lIns="0" anchor="b">
            <a:noAutofit/>
          </a:bodyPr>
          <a:lstStyle>
            <a:lvl1pPr algn="l">
              <a:lnSpc>
                <a:spcPts val="4300"/>
              </a:lnSpc>
              <a:defRPr sz="3600" baseline="0"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599943" y="1058205"/>
            <a:ext cx="1762865" cy="854746"/>
          </a:xfrm>
        </p:spPr>
        <p:txBody>
          <a:bodyPr bIns="0" anchor="b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99942" y="2161150"/>
            <a:ext cx="1762867" cy="103981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6"/>
          </p:nvPr>
        </p:nvSpPr>
        <p:spPr>
          <a:xfrm>
            <a:off x="3138697" y="2235715"/>
            <a:ext cx="7692339" cy="4240242"/>
          </a:xfrm>
        </p:spPr>
        <p:txBody>
          <a:bodyPr rtlCol="0">
            <a:noAutofit/>
          </a:bodyPr>
          <a:lstStyle>
            <a:lvl1pPr>
              <a:defRPr lang="en-US" sz="2400" baseline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7"/>
          </p:nvPr>
        </p:nvSpPr>
        <p:spPr>
          <a:xfrm>
            <a:off x="600075" y="5457825"/>
            <a:ext cx="1762125" cy="252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600075" y="5727700"/>
            <a:ext cx="1762125" cy="360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Webinar „Teilzeitberufsausbildung"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331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en-US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0075" y="3486150"/>
            <a:ext cx="1762125" cy="25241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18. Juli 2019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00075" y="3756025"/>
            <a:ext cx="1762125" cy="36036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en-US" sz="9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Webinar „Teilzeitberufsausbildung"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9950" y="4332288"/>
            <a:ext cx="973138" cy="252412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E104D6FA-294B-4CA9-B750-ED4BF98E8A4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41" r:id="rId5"/>
    <p:sldLayoutId id="2147484829" r:id="rId6"/>
    <p:sldLayoutId id="2147484830" r:id="rId7"/>
    <p:sldLayoutId id="2147484842" r:id="rId8"/>
    <p:sldLayoutId id="2147484831" r:id="rId9"/>
    <p:sldLayoutId id="2147484832" r:id="rId10"/>
    <p:sldLayoutId id="2147484843" r:id="rId11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de-DE" sz="900" kern="1200" dirty="0">
          <a:solidFill>
            <a:srgbClr val="898989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id="{16CD15B1-EF9B-4F69-92F3-BB38750D84D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en-US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id="{5FA8F4C6-D551-44E0-AF9A-AB8B80F39F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en-US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6E6A28-B0F7-46D2-95E2-EDDBAF305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0075" y="3486150"/>
            <a:ext cx="1762125" cy="25241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14.09.16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42A49E-F8BB-43D9-B104-9A39B9D60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0075" y="3756025"/>
            <a:ext cx="1762125" cy="36036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lang="en-US" sz="900">
                <a:solidFill>
                  <a:schemeClr val="tx1">
                    <a:tint val="7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de-DE"/>
              <a:t>Max Klasen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BA6181-2A1A-4B97-9374-ECF2FDD03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950" y="4332288"/>
            <a:ext cx="973138" cy="252412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3ADE08FF-201E-4804-95B3-95C8FD862562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39692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de-DE" sz="900" kern="1200" dirty="0">
          <a:solidFill>
            <a:srgbClr val="898989"/>
          </a:solidFill>
          <a:latin typeface="+mj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de-DE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lang="en-US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bartels.nicolas@dihk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unternehmen-integrieren-fluechtlinge.de/registriere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hyperlink" Target="http://www.nuif.de/registrieren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fa.de/media/Publikationen/Handlungsempfehlungen/InternationaleFachkraefte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ternehmen-integrieren-fluechtlinge.de/aktiv-werden/frag-den-pruefe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7041F-44B6-AE68-95B4-EE03F69885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Recruiting von Mitarbeiterinnen und Mitarbeitern oder Azubis mit Fluchthintergrund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4324B31-AB3D-56E8-B789-D2FD55C13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0582" y="4535754"/>
            <a:ext cx="4383880" cy="665596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04. Juni 2024</a:t>
            </a:r>
          </a:p>
          <a:p>
            <a:r>
              <a:rPr lang="de-DE" dirty="0"/>
              <a:t>Kreisintegrationsstelle des Landratsamtes Karlsruhe</a:t>
            </a:r>
          </a:p>
        </p:txBody>
      </p:sp>
      <p:pic>
        <p:nvPicPr>
          <p:cNvPr id="1026" name="Picture 2" descr="Bildergebnis für landkreis karlsruhe logo">
            <a:extLst>
              <a:ext uri="{FF2B5EF4-FFF2-40B4-BE49-F238E27FC236}">
                <a16:creationId xmlns:a16="http://schemas.microsoft.com/office/drawing/2014/main" id="{55A77BCA-932B-5E74-9AC2-0BB6CC78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147763"/>
            <a:ext cx="2047874" cy="102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1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E2698A80-5608-466F-B3E2-7954CAD16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763" y="718000"/>
            <a:ext cx="8785225" cy="1259748"/>
          </a:xfrm>
        </p:spPr>
        <p:txBody>
          <a:bodyPr/>
          <a:lstStyle/>
          <a:p>
            <a:pPr>
              <a:defRPr/>
            </a:pPr>
            <a:r>
              <a:rPr lang="de-DE" altLang="de-DE">
                <a:solidFill>
                  <a:schemeClr val="bg1"/>
                </a:solidFill>
                <a:highlight>
                  <a:srgbClr val="004577"/>
                </a:highlight>
              </a:rPr>
              <a:t>In Kontakt kommen: </a:t>
            </a:r>
            <a:br>
              <a:rPr lang="de-DE" altLang="de-DE">
                <a:solidFill>
                  <a:schemeClr val="bg1"/>
                </a:solidFill>
                <a:highlight>
                  <a:srgbClr val="004577"/>
                </a:highlight>
              </a:rPr>
            </a:br>
            <a:r>
              <a:rPr lang="de-DE" altLang="de-DE">
                <a:solidFill>
                  <a:schemeClr val="bg1"/>
                </a:solidFill>
                <a:highlight>
                  <a:srgbClr val="004577"/>
                </a:highlight>
              </a:rPr>
              <a:t>Welche Wege funktionieren?</a:t>
            </a:r>
            <a:br>
              <a:rPr lang="de-DE" altLang="de-DE" sz="3600">
                <a:solidFill>
                  <a:srgbClr val="004577"/>
                </a:solidFill>
              </a:rPr>
            </a:br>
            <a:endParaRPr lang="de-DE" altLang="de-DE">
              <a:solidFill>
                <a:schemeClr val="bg1"/>
              </a:solidFill>
              <a:highlight>
                <a:srgbClr val="004577"/>
              </a:highlight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EB40E9F-56DE-E3C3-B6D1-5CB473F7C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9295"/>
          <a:stretch/>
        </p:blipFill>
        <p:spPr>
          <a:xfrm>
            <a:off x="5069523" y="1539422"/>
            <a:ext cx="4718911" cy="5016953"/>
          </a:xfrm>
          <a:prstGeom prst="rect">
            <a:avLst/>
          </a:prstGeom>
        </p:spPr>
      </p:pic>
      <p:sp>
        <p:nvSpPr>
          <p:cNvPr id="2" name="Foliennummernplatzhalter 7">
            <a:extLst>
              <a:ext uri="{FF2B5EF4-FFF2-40B4-BE49-F238E27FC236}">
                <a16:creationId xmlns:a16="http://schemas.microsoft.com/office/drawing/2014/main" id="{F12C5297-B840-98A8-B29A-2F36FB52772A}"/>
              </a:ext>
            </a:extLst>
          </p:cNvPr>
          <p:cNvSpPr txBox="1">
            <a:spLocks/>
          </p:cNvSpPr>
          <p:nvPr/>
        </p:nvSpPr>
        <p:spPr>
          <a:xfrm>
            <a:off x="869950" y="6303963"/>
            <a:ext cx="973138" cy="252412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FAEBCBB-E7FC-4409-8BE1-A99B1D5814D0}" type="slidenum">
              <a:rPr lang="en-US" altLang="de-DE" smtClean="0"/>
              <a:pPr>
                <a:defRPr/>
              </a:pPr>
              <a:t>10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015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ctrTitle"/>
          </p:nvPr>
        </p:nvSpPr>
        <p:spPr>
          <a:xfrm>
            <a:off x="3124200" y="441325"/>
            <a:ext cx="7693025" cy="736600"/>
          </a:xfrm>
        </p:spPr>
        <p:txBody>
          <a:bodyPr anchor="t"/>
          <a:lstStyle/>
          <a:p>
            <a:r>
              <a:rPr lang="de-DE" altLang="de-DE" sz="3200" b="1" dirty="0">
                <a:solidFill>
                  <a:srgbClr val="EC646B"/>
                </a:solidFill>
              </a:rPr>
              <a:t>Heute mit …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40793FF-397E-4CA0-AD24-0150D57477AC}"/>
              </a:ext>
            </a:extLst>
          </p:cNvPr>
          <p:cNvSpPr/>
          <p:nvPr/>
        </p:nvSpPr>
        <p:spPr>
          <a:xfrm>
            <a:off x="217714" y="6086473"/>
            <a:ext cx="1785257" cy="575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AutoShape 2" descr="Das Traumschiff – Wikipedia">
            <a:extLst>
              <a:ext uri="{FF2B5EF4-FFF2-40B4-BE49-F238E27FC236}">
                <a16:creationId xmlns:a16="http://schemas.microsoft.com/office/drawing/2014/main" id="{16974428-F9AA-4356-8A32-6022FC38C8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387AA6D-8057-DBE8-4B04-451F7E65BEDC}"/>
              </a:ext>
            </a:extLst>
          </p:cNvPr>
          <p:cNvSpPr txBox="1"/>
          <p:nvPr/>
        </p:nvSpPr>
        <p:spPr>
          <a:xfrm>
            <a:off x="5943600" y="2396804"/>
            <a:ext cx="4890655" cy="141569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>
            <a:no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Nicolas Bartels</a:t>
            </a:r>
          </a:p>
          <a:p>
            <a:r>
              <a:rPr lang="de-DE" dirty="0">
                <a:solidFill>
                  <a:srgbClr val="004577"/>
                </a:solidFill>
              </a:rPr>
              <a:t>Projektreferent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dirty="0">
                <a:solidFill>
                  <a:schemeClr val="accent1"/>
                </a:solidFill>
              </a:rPr>
              <a:t>NETZWERK Unternehmen integrieren Flüchtlinge</a:t>
            </a:r>
          </a:p>
          <a:p>
            <a:r>
              <a:rPr lang="nb-NO" dirty="0">
                <a:solidFill>
                  <a:schemeClr val="accent1"/>
                </a:solidFill>
              </a:rPr>
              <a:t>030 20308 6555</a:t>
            </a:r>
          </a:p>
          <a:p>
            <a:r>
              <a:rPr lang="nb-NO" dirty="0">
                <a:solidFill>
                  <a:schemeClr val="accent1"/>
                </a:solidFill>
                <a:hlinkClick r:id="rId3"/>
              </a:rPr>
              <a:t>bartels.nicolas@dihk.de 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A252AEF0-66E8-EBF4-BF07-B164A54D4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9" t="15682" r="29952" b="9893"/>
          <a:stretch/>
        </p:blipFill>
        <p:spPr bwMode="auto">
          <a:xfrm>
            <a:off x="3040488" y="1772424"/>
            <a:ext cx="2516746" cy="25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C05CCC95-1388-58F8-02B8-3267A1CAF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6303963"/>
            <a:ext cx="973138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91440" bIns="45720" rtlCol="0" anchor="t"/>
          <a:lstStyle>
            <a:defPPr>
              <a:defRPr lang="en-US"/>
            </a:defPPr>
            <a:lvl1pPr algn="l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7DE690D-EF3A-4E8C-8D6A-F92905D05828}" type="slidenum">
              <a:rPr lang="de-DE" altLang="de-DE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4097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4090E84-30D3-48DF-B2A8-62AFF017AF5A}"/>
              </a:ext>
            </a:extLst>
          </p:cNvPr>
          <p:cNvSpPr/>
          <p:nvPr/>
        </p:nvSpPr>
        <p:spPr>
          <a:xfrm>
            <a:off x="2665159" y="2286000"/>
            <a:ext cx="9067800" cy="320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39CFB2-2459-4360-847E-B51893279B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320" y="2286000"/>
            <a:ext cx="3535680" cy="318916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B2D7695-3C80-4DDA-874C-0BBA4FA3D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441325"/>
            <a:ext cx="9067800" cy="1073726"/>
          </a:xfrm>
        </p:spPr>
        <p:txBody>
          <a:bodyPr/>
          <a:lstStyle/>
          <a:p>
            <a:r>
              <a:rPr lang="de-DE"/>
              <a:t>Das größte Unternehmensnetzwerk zur Beschäftigung Geflüchteter in Deutschland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16ACD18-060E-41B5-8E42-768005D0D704}"/>
              </a:ext>
            </a:extLst>
          </p:cNvPr>
          <p:cNvSpPr txBox="1">
            <a:spLocks/>
          </p:cNvSpPr>
          <p:nvPr/>
        </p:nvSpPr>
        <p:spPr>
          <a:xfrm>
            <a:off x="599943" y="1087678"/>
            <a:ext cx="1762865" cy="8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1400" b="0" baseline="0">
                <a:solidFill>
                  <a:schemeClr val="accent1"/>
                </a:solidFill>
                <a:latin typeface="+mn-lt"/>
                <a:cs typeface="+mn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dirty="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6785D6D1-1B5D-44AC-96AE-1076F19E450C}"/>
              </a:ext>
            </a:extLst>
          </p:cNvPr>
          <p:cNvSpPr/>
          <p:nvPr/>
        </p:nvSpPr>
        <p:spPr>
          <a:xfrm>
            <a:off x="4396740" y="2092960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917274F-70B7-4C1B-910C-ED0BED4C16A5}"/>
              </a:ext>
            </a:extLst>
          </p:cNvPr>
          <p:cNvSpPr/>
          <p:nvPr/>
        </p:nvSpPr>
        <p:spPr>
          <a:xfrm>
            <a:off x="4396740" y="2721975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6E7514CA-7BEA-43AA-8C6F-C52D92D81294}"/>
              </a:ext>
            </a:extLst>
          </p:cNvPr>
          <p:cNvSpPr/>
          <p:nvPr/>
        </p:nvSpPr>
        <p:spPr>
          <a:xfrm>
            <a:off x="5174311" y="2092960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5DAA166-6801-4063-AB79-EC5CD35A01D4}"/>
              </a:ext>
            </a:extLst>
          </p:cNvPr>
          <p:cNvSpPr/>
          <p:nvPr/>
        </p:nvSpPr>
        <p:spPr>
          <a:xfrm>
            <a:off x="5174311" y="2721975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432D470-52F7-4248-BDFF-193BBC0BF4A7}"/>
              </a:ext>
            </a:extLst>
          </p:cNvPr>
          <p:cNvSpPr/>
          <p:nvPr/>
        </p:nvSpPr>
        <p:spPr>
          <a:xfrm>
            <a:off x="5944593" y="2092960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4B7101F-1E00-47B4-9409-36A18146F377}"/>
              </a:ext>
            </a:extLst>
          </p:cNvPr>
          <p:cNvSpPr/>
          <p:nvPr/>
        </p:nvSpPr>
        <p:spPr>
          <a:xfrm>
            <a:off x="5944593" y="2721975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B0751C6-A605-4461-8C58-713C2D3B1D3A}"/>
              </a:ext>
            </a:extLst>
          </p:cNvPr>
          <p:cNvSpPr/>
          <p:nvPr/>
        </p:nvSpPr>
        <p:spPr>
          <a:xfrm>
            <a:off x="6722164" y="2092960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44CE6E7A-1B73-4057-9CD1-738F29783508}"/>
              </a:ext>
            </a:extLst>
          </p:cNvPr>
          <p:cNvSpPr/>
          <p:nvPr/>
        </p:nvSpPr>
        <p:spPr>
          <a:xfrm>
            <a:off x="6722164" y="2721975"/>
            <a:ext cx="741680" cy="594000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FCB840-490F-40EE-A8B7-C81168AD384F}"/>
              </a:ext>
            </a:extLst>
          </p:cNvPr>
          <p:cNvSpPr txBox="1"/>
          <p:nvPr/>
        </p:nvSpPr>
        <p:spPr>
          <a:xfrm>
            <a:off x="4483100" y="2032243"/>
            <a:ext cx="3129062" cy="12618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200" b="1" kern="1700" spc="1950" dirty="0">
                <a:solidFill>
                  <a:schemeClr val="accent1"/>
                </a:solidFill>
              </a:rPr>
              <a:t>3960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5DE6F1-A081-4A04-BC76-4CC799C07EE6}"/>
              </a:ext>
            </a:extLst>
          </p:cNvPr>
          <p:cNvSpPr txBox="1"/>
          <p:nvPr/>
        </p:nvSpPr>
        <p:spPr>
          <a:xfrm>
            <a:off x="4470400" y="3429000"/>
            <a:ext cx="2966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pc="50">
                <a:solidFill>
                  <a:schemeClr val="accent1"/>
                </a:solidFill>
              </a:rPr>
              <a:t>UNTERNEHMEN IM NETZWERK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24CD4110-8AD8-4A59-8E1A-C4A4F9775CFC}"/>
              </a:ext>
            </a:extLst>
          </p:cNvPr>
          <p:cNvSpPr/>
          <p:nvPr/>
        </p:nvSpPr>
        <p:spPr>
          <a:xfrm>
            <a:off x="4396740" y="2092453"/>
            <a:ext cx="741680" cy="629521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0">
                <a:schemeClr val="tx1">
                  <a:alpha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8A8DF75A-613F-4F1F-886D-782BF16DC9E6}"/>
              </a:ext>
            </a:extLst>
          </p:cNvPr>
          <p:cNvSpPr/>
          <p:nvPr/>
        </p:nvSpPr>
        <p:spPr>
          <a:xfrm>
            <a:off x="5158163" y="2079689"/>
            <a:ext cx="741680" cy="629521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0">
                <a:schemeClr val="tx1">
                  <a:alpha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0C2DB59C-8C8D-4AA5-9224-3B654FA8B331}"/>
              </a:ext>
            </a:extLst>
          </p:cNvPr>
          <p:cNvSpPr/>
          <p:nvPr/>
        </p:nvSpPr>
        <p:spPr>
          <a:xfrm>
            <a:off x="5958982" y="2079657"/>
            <a:ext cx="741680" cy="629521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0">
                <a:schemeClr val="tx1">
                  <a:alpha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4F8685F2-44FF-4CBA-924E-F045AF3DA5C4}"/>
              </a:ext>
            </a:extLst>
          </p:cNvPr>
          <p:cNvSpPr/>
          <p:nvPr/>
        </p:nvSpPr>
        <p:spPr>
          <a:xfrm>
            <a:off x="6724334" y="2074946"/>
            <a:ext cx="741680" cy="629521"/>
          </a:xfrm>
          <a:prstGeom prst="roundRect">
            <a:avLst>
              <a:gd name="adj" fmla="val 2540"/>
            </a:avLst>
          </a:prstGeom>
          <a:gradFill flip="none" rotWithShape="1">
            <a:gsLst>
              <a:gs pos="23000">
                <a:schemeClr val="bg1">
                  <a:alpha val="0"/>
                </a:schemeClr>
              </a:gs>
              <a:gs pos="0">
                <a:schemeClr val="tx1">
                  <a:alpha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oliennummernplatzhalter 3">
            <a:extLst>
              <a:ext uri="{FF2B5EF4-FFF2-40B4-BE49-F238E27FC236}">
                <a16:creationId xmlns:a16="http://schemas.microsoft.com/office/drawing/2014/main" id="{22C09CD9-4331-4787-B1FC-D6A7698D6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6303963"/>
            <a:ext cx="973138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91440" bIns="45720" rtlCol="0" anchor="t"/>
          <a:lstStyle>
            <a:defPPr>
              <a:defRPr lang="en-US"/>
            </a:defPPr>
            <a:lvl1pPr algn="l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7DE690D-EF3A-4E8C-8D6A-F92905D05828}" type="slidenum">
              <a:rPr lang="de-DE" altLang="de-DE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de-DE" alt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8EF1370-817D-66DB-689E-584667A0A88A}"/>
              </a:ext>
            </a:extLst>
          </p:cNvPr>
          <p:cNvSpPr/>
          <p:nvPr/>
        </p:nvSpPr>
        <p:spPr>
          <a:xfrm>
            <a:off x="416689" y="1782501"/>
            <a:ext cx="2042349" cy="50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9BED0BB-B97F-83A1-A94E-53DE2729D09A}"/>
              </a:ext>
            </a:extLst>
          </p:cNvPr>
          <p:cNvSpPr/>
          <p:nvPr/>
        </p:nvSpPr>
        <p:spPr>
          <a:xfrm>
            <a:off x="5296747" y="4873605"/>
            <a:ext cx="1927275" cy="19352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/>
              <a:t>Auch Mitglied werden! 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1B91837-C1CD-14D1-3ED8-944F461768C3}"/>
              </a:ext>
            </a:extLst>
          </p:cNvPr>
          <p:cNvGrpSpPr/>
          <p:nvPr/>
        </p:nvGrpSpPr>
        <p:grpSpPr>
          <a:xfrm>
            <a:off x="7199059" y="5841208"/>
            <a:ext cx="4395019" cy="1015663"/>
            <a:chOff x="7796981" y="5621429"/>
            <a:chExt cx="4395019" cy="1015663"/>
          </a:xfrm>
        </p:grpSpPr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D57EBAD4-8106-322E-BFB2-870FB7C998AC}"/>
                </a:ext>
              </a:extLst>
            </p:cNvPr>
            <p:cNvCxnSpPr/>
            <p:nvPr/>
          </p:nvCxnSpPr>
          <p:spPr>
            <a:xfrm>
              <a:off x="7796981" y="5815781"/>
              <a:ext cx="78658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1ED85709-0C6C-167D-7FE1-E6D7BC19F084}"/>
                </a:ext>
              </a:extLst>
            </p:cNvPr>
            <p:cNvSpPr txBox="1"/>
            <p:nvPr/>
          </p:nvSpPr>
          <p:spPr>
            <a:xfrm>
              <a:off x="8583561" y="5621429"/>
              <a:ext cx="36084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>
                  <a:hlinkClick r:id="rId4"/>
                </a:rPr>
                <a:t>www.unternehmen-integrieren-fluechtlinge.de/registrieren</a:t>
              </a:r>
              <a:endParaRPr lang="de-DE" sz="2000"/>
            </a:p>
            <a:p>
              <a:endParaRPr lang="de-DE" sz="2000"/>
            </a:p>
          </p:txBody>
        </p:sp>
      </p:grpSp>
    </p:spTree>
    <p:extLst>
      <p:ext uri="{BB962C8B-B14F-4D97-AF65-F5344CB8AC3E}">
        <p14:creationId xmlns:p14="http://schemas.microsoft.com/office/powerpoint/2010/main" val="924492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172AC-8B58-4216-8008-310B2C24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E1EEDD-2691-486D-A81A-57C8BD9D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7788F9-1CD8-43FA-917E-9344957680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93856F3-242A-4B6B-AA76-071C291D35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822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97662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172AC-8B58-4216-8008-310B2C24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5E1EEDD-2691-486D-A81A-57C8BD9D6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7788F9-1CD8-43FA-917E-9344957680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93856F3-242A-4B6B-AA76-071C291D35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b="822"/>
          <a:stretch>
            <a:fillRect/>
          </a:stretch>
        </p:blipFill>
        <p:spPr>
          <a:xfrm>
            <a:off x="0" y="39327"/>
            <a:ext cx="12192000" cy="685800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80591A15-1C75-A6AC-F948-4A612DBA67CC}"/>
              </a:ext>
            </a:extLst>
          </p:cNvPr>
          <p:cNvSpPr/>
          <p:nvPr/>
        </p:nvSpPr>
        <p:spPr>
          <a:xfrm>
            <a:off x="0" y="-29489"/>
            <a:ext cx="12192000" cy="6916977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06CFC27A-5B0F-00F8-1382-052E02D5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1897">
            <a:off x="802246" y="1345803"/>
            <a:ext cx="1787625" cy="256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CB11268-86B3-CD0B-01DE-DB49F4BF49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3223">
            <a:off x="5393776" y="764903"/>
            <a:ext cx="1840770" cy="1730874"/>
          </a:xfrm>
          <a:prstGeom prst="rect">
            <a:avLst/>
          </a:prstGeom>
          <a:solidFill>
            <a:srgbClr val="004577"/>
          </a:solidFill>
          <a:ln w="22225">
            <a:solidFill>
              <a:srgbClr val="FBF9F7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B5E034B-984C-4539-986C-7A73086C3061}"/>
              </a:ext>
            </a:extLst>
          </p:cNvPr>
          <p:cNvSpPr/>
          <p:nvPr/>
        </p:nvSpPr>
        <p:spPr>
          <a:xfrm>
            <a:off x="4905692" y="2020347"/>
            <a:ext cx="2662021" cy="2621306"/>
          </a:xfrm>
          <a:prstGeom prst="ellipse">
            <a:avLst/>
          </a:prstGeom>
          <a:solidFill>
            <a:srgbClr val="FBF9F7"/>
          </a:solidFill>
          <a:ln w="12700">
            <a:solidFill>
              <a:srgbClr val="004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rgbClr val="004577"/>
              </a:solidFill>
            </a:endParaRPr>
          </a:p>
          <a:p>
            <a:pPr algn="ctr"/>
            <a:r>
              <a:rPr lang="de-DE" sz="2000">
                <a:solidFill>
                  <a:srgbClr val="004577"/>
                </a:solidFill>
              </a:rPr>
              <a:t>Erfahrungs-</a:t>
            </a:r>
          </a:p>
          <a:p>
            <a:pPr algn="ctr"/>
            <a:r>
              <a:rPr lang="de-DE" sz="2000" err="1">
                <a:solidFill>
                  <a:srgbClr val="004577"/>
                </a:solidFill>
              </a:rPr>
              <a:t>austausch</a:t>
            </a:r>
            <a:r>
              <a:rPr lang="de-DE" sz="2000">
                <a:solidFill>
                  <a:srgbClr val="004577"/>
                </a:solidFill>
              </a:rPr>
              <a:t> &amp; Kooperationen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ACF2ABD-D202-0139-D7EF-7D0E011B8A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8901" y="1029180"/>
            <a:ext cx="2185369" cy="1573716"/>
          </a:xfrm>
          <a:prstGeom prst="rect">
            <a:avLst/>
          </a:prstGeom>
          <a:ln w="19050">
            <a:solidFill>
              <a:srgbClr val="FBF9F7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BB76CFBC-1D93-2880-98F4-461EBAE33651}"/>
              </a:ext>
            </a:extLst>
          </p:cNvPr>
          <p:cNvSpPr/>
          <p:nvPr/>
        </p:nvSpPr>
        <p:spPr>
          <a:xfrm>
            <a:off x="8522118" y="2020346"/>
            <a:ext cx="2662022" cy="2621307"/>
          </a:xfrm>
          <a:prstGeom prst="ellipse">
            <a:avLst/>
          </a:prstGeom>
          <a:solidFill>
            <a:srgbClr val="FBF9F7"/>
          </a:solidFill>
          <a:ln w="12700">
            <a:solidFill>
              <a:srgbClr val="004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>
              <a:solidFill>
                <a:srgbClr val="004577"/>
              </a:solidFill>
            </a:endParaRPr>
          </a:p>
          <a:p>
            <a:pPr algn="ctr"/>
            <a:r>
              <a:rPr lang="de-DE" sz="2000">
                <a:solidFill>
                  <a:srgbClr val="004577"/>
                </a:solidFill>
              </a:rPr>
              <a:t>Sichtbarkeit des Engagements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532AD-AA77-EB65-B9A5-F0A0D58DE4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5" t="12963" r="16002" b="7473"/>
          <a:stretch/>
        </p:blipFill>
        <p:spPr>
          <a:xfrm rot="21013453">
            <a:off x="10088645" y="3937824"/>
            <a:ext cx="1459229" cy="1427629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36B0661-D5F9-E64B-17F0-50C6DAC1D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266">
            <a:off x="405873" y="3797986"/>
            <a:ext cx="2139852" cy="1592649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A3A780C0-9003-CA6C-C9E3-C7E0E8F16E71}"/>
              </a:ext>
            </a:extLst>
          </p:cNvPr>
          <p:cNvSpPr/>
          <p:nvPr/>
        </p:nvSpPr>
        <p:spPr>
          <a:xfrm>
            <a:off x="1310466" y="2020347"/>
            <a:ext cx="2662021" cy="2621306"/>
          </a:xfrm>
          <a:prstGeom prst="ellipse">
            <a:avLst/>
          </a:prstGeom>
          <a:solidFill>
            <a:srgbClr val="FBF9F7"/>
          </a:solidFill>
          <a:ln w="12700">
            <a:solidFill>
              <a:srgbClr val="004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rgbClr val="004577"/>
              </a:solidFill>
            </a:endParaRPr>
          </a:p>
          <a:p>
            <a:pPr algn="ctr"/>
            <a:r>
              <a:rPr lang="de-DE" sz="2000" dirty="0">
                <a:solidFill>
                  <a:srgbClr val="004577"/>
                </a:solidFill>
              </a:rPr>
              <a:t>Informationen &amp; Überblick verschaffen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9C8EB58-4B27-73C5-D492-161E98947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13196" y="2482906"/>
            <a:ext cx="352636" cy="35263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CDF1C66-B2AF-1A3A-596F-E83098F106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46232" y="2538471"/>
            <a:ext cx="377530" cy="3775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2B49DBB-8A6E-EA9C-F25A-EB1157EE36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41972" y="2437816"/>
            <a:ext cx="555025" cy="555025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64819F29-4182-1018-3EE0-A83C3F2CBB40}"/>
              </a:ext>
            </a:extLst>
          </p:cNvPr>
          <p:cNvGrpSpPr/>
          <p:nvPr/>
        </p:nvGrpSpPr>
        <p:grpSpPr>
          <a:xfrm>
            <a:off x="4408926" y="5184221"/>
            <a:ext cx="3634314" cy="1119742"/>
            <a:chOff x="4408926" y="5281199"/>
            <a:chExt cx="3634314" cy="1119742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E29407E5-4F67-A238-EB8B-56B2750384BF}"/>
                </a:ext>
              </a:extLst>
            </p:cNvPr>
            <p:cNvSpPr/>
            <p:nvPr/>
          </p:nvSpPr>
          <p:spPr>
            <a:xfrm>
              <a:off x="4408926" y="5281199"/>
              <a:ext cx="3634314" cy="1119742"/>
            </a:xfrm>
            <a:prstGeom prst="roundRect">
              <a:avLst/>
            </a:prstGeom>
            <a:solidFill>
              <a:srgbClr val="F1C1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1232333-F0AE-8173-284E-FED6B5A2F71B}"/>
                </a:ext>
              </a:extLst>
            </p:cNvPr>
            <p:cNvSpPr txBox="1"/>
            <p:nvPr/>
          </p:nvSpPr>
          <p:spPr>
            <a:xfrm>
              <a:off x="4829422" y="5785915"/>
              <a:ext cx="27852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i="1">
                  <a:solidFill>
                    <a:srgbClr val="004577"/>
                  </a:solidFill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www.nuif.de/registrieren</a:t>
              </a:r>
              <a:endParaRPr lang="de-DE" sz="2000" i="1">
                <a:solidFill>
                  <a:srgbClr val="004577"/>
                </a:solidFill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1AB45D1-6BDC-9985-5A0B-272200B63128}"/>
                </a:ext>
              </a:extLst>
            </p:cNvPr>
            <p:cNvSpPr txBox="1"/>
            <p:nvPr/>
          </p:nvSpPr>
          <p:spPr>
            <a:xfrm>
              <a:off x="4774389" y="5442659"/>
              <a:ext cx="31148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>
                  <a:solidFill>
                    <a:srgbClr val="004577"/>
                  </a:solidFill>
                </a:rPr>
                <a:t>Kostenlose Mitgliedschaft: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863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C11BD2E6-6477-4BC2-89B3-E9F283026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2055">
            <a:off x="6186705" y="1952519"/>
            <a:ext cx="1516310" cy="21615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E306532-50F4-494F-812F-A94C1B99DC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45" y="3642026"/>
            <a:ext cx="2772015" cy="1955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7840F82-0DA4-4D8B-B739-46D5CFB35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5059">
            <a:off x="9655444" y="1212120"/>
            <a:ext cx="1321458" cy="1878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A2AE1CD-2EF4-4FBD-9897-3FB3451479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3385">
            <a:off x="7390941" y="2187900"/>
            <a:ext cx="1340388" cy="1929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579" name="Foliennummernplatzhalter 5">
            <a:extLst>
              <a:ext uri="{FF2B5EF4-FFF2-40B4-BE49-F238E27FC236}">
                <a16:creationId xmlns:a16="http://schemas.microsoft.com/office/drawing/2014/main" id="{AE9C3053-6213-4D3A-B8A3-7D7E587616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69950" y="6303963"/>
            <a:ext cx="973138" cy="252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900">
                <a:solidFill>
                  <a:srgbClr val="898989"/>
                </a:solidFill>
                <a:latin typeface="Calibri Light" panose="020F03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389F493-099D-4A3E-994F-5E577CB2071F}" type="slidenum">
              <a:rPr lang="en-US" altLang="de-DE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2D7695-3C80-4DDA-874C-0BBA4FA3D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4200" y="441325"/>
            <a:ext cx="9067800" cy="1073726"/>
          </a:xfrm>
        </p:spPr>
        <p:txBody>
          <a:bodyPr/>
          <a:lstStyle/>
          <a:p>
            <a:r>
              <a:rPr lang="de-DE"/>
              <a:t>Infomaterial rund um die Beschäftigung von Geflüchteten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E16ACD18-060E-41B5-8E42-768005D0D704}"/>
              </a:ext>
            </a:extLst>
          </p:cNvPr>
          <p:cNvSpPr txBox="1">
            <a:spLocks/>
          </p:cNvSpPr>
          <p:nvPr/>
        </p:nvSpPr>
        <p:spPr>
          <a:xfrm>
            <a:off x="599943" y="1058205"/>
            <a:ext cx="1762865" cy="8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0" numCol="1" anchor="b" anchorCtr="0" compatLnSpc="1">
            <a:prstTxWarp prst="textNoShape">
              <a:avLst/>
            </a:prstTxWarp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1400" b="0" baseline="0">
                <a:solidFill>
                  <a:schemeClr val="accent1"/>
                </a:solidFill>
                <a:latin typeface="+mn-lt"/>
                <a:cs typeface="+mn-cs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de-DE" dirty="0">
                <a:latin typeface="+mn-lt"/>
                <a:cs typeface="+mn-cs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dirty="0">
                <a:latin typeface="+mn-lt"/>
                <a:cs typeface="+mn-cs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6184137-B52A-4045-8296-18FE5E92B165}"/>
              </a:ext>
            </a:extLst>
          </p:cNvPr>
          <p:cNvSpPr/>
          <p:nvPr/>
        </p:nvSpPr>
        <p:spPr>
          <a:xfrm>
            <a:off x="6575258" y="3999835"/>
            <a:ext cx="1889826" cy="727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Infopapiere &amp; Broschüren</a:t>
            </a:r>
            <a:endParaRPr lang="de-DE" sz="2000">
              <a:highlight>
                <a:srgbClr val="FFFFFF"/>
              </a:highlight>
            </a:endParaRP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3E9F96F4-85FD-4AB0-9532-3F5E7C0610F5}"/>
              </a:ext>
            </a:extLst>
          </p:cNvPr>
          <p:cNvSpPr/>
          <p:nvPr/>
        </p:nvSpPr>
        <p:spPr>
          <a:xfrm>
            <a:off x="10222347" y="2914287"/>
            <a:ext cx="1338443" cy="400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Wegweiser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22A7EFF-A770-4772-B82A-F58DBFB7E815}"/>
              </a:ext>
            </a:extLst>
          </p:cNvPr>
          <p:cNvSpPr/>
          <p:nvPr/>
        </p:nvSpPr>
        <p:spPr>
          <a:xfrm>
            <a:off x="10461241" y="5391036"/>
            <a:ext cx="1425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Infografiken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217D13-2A89-4A2A-BCF0-39628471DF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295" y="1869051"/>
            <a:ext cx="1952486" cy="14453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BEC377D-FD43-4E02-A12F-D42450B74E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250" y="2270116"/>
            <a:ext cx="1959731" cy="14489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5D6FF68E-D418-4D1C-8A53-2441C062F3D9}"/>
              </a:ext>
            </a:extLst>
          </p:cNvPr>
          <p:cNvSpPr/>
          <p:nvPr/>
        </p:nvSpPr>
        <p:spPr>
          <a:xfrm>
            <a:off x="4132862" y="3462507"/>
            <a:ext cx="1464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Erklärvideos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7B17B5A-B032-43FF-8D4A-2FADA89368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4"/>
          <a:stretch/>
        </p:blipFill>
        <p:spPr>
          <a:xfrm>
            <a:off x="2795534" y="4390157"/>
            <a:ext cx="3026314" cy="2197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AE6C209-4781-4CAE-B181-B0E1CBE439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0000">
            <a:off x="6902571" y="4986913"/>
            <a:ext cx="2134911" cy="1018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9" name="Rechteck 48">
            <a:extLst>
              <a:ext uri="{FF2B5EF4-FFF2-40B4-BE49-F238E27FC236}">
                <a16:creationId xmlns:a16="http://schemas.microsoft.com/office/drawing/2014/main" id="{D08FD8EC-BD88-42B6-81E7-F4925305B049}"/>
              </a:ext>
            </a:extLst>
          </p:cNvPr>
          <p:cNvSpPr/>
          <p:nvPr/>
        </p:nvSpPr>
        <p:spPr>
          <a:xfrm>
            <a:off x="7816996" y="5832526"/>
            <a:ext cx="1792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Sprachflyer + -poster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CE20954E-23D9-4361-8414-D2030EED5E9F}"/>
              </a:ext>
            </a:extLst>
          </p:cNvPr>
          <p:cNvSpPr/>
          <p:nvPr/>
        </p:nvSpPr>
        <p:spPr>
          <a:xfrm>
            <a:off x="4786191" y="6332817"/>
            <a:ext cx="2442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1"/>
                </a:solidFill>
                <a:highlight>
                  <a:srgbClr val="FFFFFF"/>
                </a:highlight>
              </a:rPr>
              <a:t>Monatliche Webinare</a:t>
            </a:r>
          </a:p>
        </p:txBody>
      </p:sp>
    </p:spTree>
    <p:extLst>
      <p:ext uri="{BB962C8B-B14F-4D97-AF65-F5344CB8AC3E}">
        <p14:creationId xmlns:p14="http://schemas.microsoft.com/office/powerpoint/2010/main" val="398153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BF05292-AD94-4772-9BD9-7416C75F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" t="14803" r="25215" b="4398"/>
          <a:stretch/>
        </p:blipFill>
        <p:spPr>
          <a:xfrm>
            <a:off x="9735774" y="1047185"/>
            <a:ext cx="2191478" cy="1618554"/>
          </a:xfrm>
          <a:prstGeom prst="rect">
            <a:avLst/>
          </a:prstGeom>
          <a:ln>
            <a:solidFill>
              <a:srgbClr val="004577"/>
            </a:solidFill>
          </a:ln>
        </p:spPr>
      </p:pic>
      <p:sp>
        <p:nvSpPr>
          <p:cNvPr id="21506" name="Titel 1">
            <a:extLst>
              <a:ext uri="{FF2B5EF4-FFF2-40B4-BE49-F238E27FC236}">
                <a16:creationId xmlns:a16="http://schemas.microsoft.com/office/drawing/2014/main" id="{E9D542BB-38D4-41D7-B0E6-BCD84FE8C9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8488" y="356045"/>
            <a:ext cx="7693025" cy="1074737"/>
          </a:xfrm>
        </p:spPr>
        <p:txBody>
          <a:bodyPr anchor="t"/>
          <a:lstStyle/>
          <a:p>
            <a:pPr eaLnBrk="1" hangingPunct="1"/>
            <a:r>
              <a:rPr lang="de-DE" altLang="de-DE">
                <a:solidFill>
                  <a:srgbClr val="004577"/>
                </a:solidFill>
              </a:rPr>
              <a:t>Zum Einstieg in den Betrieb: </a:t>
            </a:r>
            <a:r>
              <a:rPr lang="de-DE" altLang="de-DE">
                <a:solidFill>
                  <a:srgbClr val="EC646B"/>
                </a:solidFill>
              </a:rPr>
              <a:t>Vokabelflyer</a:t>
            </a:r>
            <a:br>
              <a:rPr lang="de-DE" altLang="de-DE"/>
            </a:br>
            <a:r>
              <a:rPr lang="de-DE" altLang="de-DE">
                <a:solidFill>
                  <a:srgbClr val="004577"/>
                </a:solidFill>
              </a:rPr>
              <a:t> </a:t>
            </a:r>
          </a:p>
        </p:txBody>
      </p:sp>
      <p:sp>
        <p:nvSpPr>
          <p:cNvPr id="21508" name="Foliennummernplatzhalter 1">
            <a:extLst>
              <a:ext uri="{FF2B5EF4-FFF2-40B4-BE49-F238E27FC236}">
                <a16:creationId xmlns:a16="http://schemas.microsoft.com/office/drawing/2014/main" id="{B28F48CA-BA9E-4196-B411-A1FA0C6E15CC}"/>
              </a:ext>
            </a:extLst>
          </p:cNvPr>
          <p:cNvSpPr>
            <a:spLocks noGrp="1" noChangeArrowheads="1"/>
          </p:cNvSpPr>
          <p:nvPr>
            <p:ph type="sldNum" sz="quarter" idx="19"/>
          </p:nvPr>
        </p:nvSpPr>
        <p:spPr bwMode="auto">
          <a:xfrm>
            <a:off x="869950" y="6303963"/>
            <a:ext cx="973138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9BD32FAB-91B2-42E8-A7EA-BB4E709FF313}" type="slidenum">
              <a:rPr lang="en-US" altLang="de-DE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en-US" alt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2C6476A-604C-4F6D-A425-E2816AA81006}"/>
              </a:ext>
            </a:extLst>
          </p:cNvPr>
          <p:cNvSpPr/>
          <p:nvPr/>
        </p:nvSpPr>
        <p:spPr>
          <a:xfrm>
            <a:off x="457200" y="1727947"/>
            <a:ext cx="2000304" cy="57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D34E722-5649-4993-9FD5-FDE3889A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06" t="10823" r="12697" b="12771"/>
          <a:stretch/>
        </p:blipFill>
        <p:spPr>
          <a:xfrm>
            <a:off x="3138488" y="1265665"/>
            <a:ext cx="5537235" cy="4722388"/>
          </a:xfrm>
          <a:prstGeom prst="rect">
            <a:avLst/>
          </a:prstGeom>
          <a:ln>
            <a:solidFill>
              <a:srgbClr val="004577"/>
            </a:solidFill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207A27-49C1-4582-927D-BDFD789FE7AA}"/>
              </a:ext>
            </a:extLst>
          </p:cNvPr>
          <p:cNvGrpSpPr/>
          <p:nvPr/>
        </p:nvGrpSpPr>
        <p:grpSpPr>
          <a:xfrm>
            <a:off x="3138488" y="6223740"/>
            <a:ext cx="6419019" cy="369332"/>
            <a:chOff x="3138488" y="6187043"/>
            <a:chExt cx="6419019" cy="369332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5BC124CF-1EE5-454B-BF46-668D403665C4}"/>
                </a:ext>
              </a:extLst>
            </p:cNvPr>
            <p:cNvSpPr txBox="1"/>
            <p:nvPr/>
          </p:nvSpPr>
          <p:spPr>
            <a:xfrm>
              <a:off x="3463513" y="6187043"/>
              <a:ext cx="60939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i="1" u="sng">
                  <a:solidFill>
                    <a:srgbClr val="004577"/>
                  </a:solidFill>
                </a:rPr>
                <a:t>https://www.nuif.de/medien/sprachflyer/</a:t>
              </a:r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BFDF301-D8FE-48C9-A65B-2898B599C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38488" y="6228303"/>
              <a:ext cx="286811" cy="286811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196D5599-A3EE-4B47-83AD-60E143548C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69" t="12353" r="14254" b="8079"/>
          <a:stretch/>
        </p:blipFill>
        <p:spPr>
          <a:xfrm>
            <a:off x="9557507" y="1666469"/>
            <a:ext cx="2230037" cy="1629928"/>
          </a:xfrm>
          <a:prstGeom prst="rect">
            <a:avLst/>
          </a:prstGeom>
          <a:ln>
            <a:solidFill>
              <a:srgbClr val="004577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E1BF281-F3E7-40DB-9A82-B810E7324A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343" t="12113" r="14502" b="16078"/>
          <a:stretch/>
        </p:blipFill>
        <p:spPr>
          <a:xfrm>
            <a:off x="9298706" y="2291773"/>
            <a:ext cx="2227397" cy="1477802"/>
          </a:xfrm>
          <a:prstGeom prst="rect">
            <a:avLst/>
          </a:prstGeom>
          <a:ln>
            <a:solidFill>
              <a:srgbClr val="004577"/>
            </a:solidFill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72278A1-8CC6-4F01-BE07-215BD28E2E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022" t="10588" r="12528" b="12238"/>
          <a:stretch/>
        </p:blipFill>
        <p:spPr>
          <a:xfrm>
            <a:off x="9145779" y="3071759"/>
            <a:ext cx="2191477" cy="1868983"/>
          </a:xfrm>
          <a:prstGeom prst="rect">
            <a:avLst/>
          </a:prstGeom>
          <a:ln>
            <a:solidFill>
              <a:srgbClr val="004577"/>
            </a:solidFill>
          </a:ln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6802DEC-0ACB-49C6-AFA4-59C04CFA3C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023" t="9923" r="12697" b="4382"/>
          <a:stretch/>
        </p:blipFill>
        <p:spPr>
          <a:xfrm>
            <a:off x="8942232" y="3942382"/>
            <a:ext cx="2191478" cy="2089212"/>
          </a:xfrm>
          <a:prstGeom prst="rect">
            <a:avLst/>
          </a:prstGeom>
          <a:ln>
            <a:solidFill>
              <a:srgbClr val="004577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8377171A-5368-BDCE-A3D4-AF003AFA8675}"/>
              </a:ext>
            </a:extLst>
          </p:cNvPr>
          <p:cNvSpPr txBox="1"/>
          <p:nvPr/>
        </p:nvSpPr>
        <p:spPr>
          <a:xfrm>
            <a:off x="1" y="1434003"/>
            <a:ext cx="26684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>
                <a:solidFill>
                  <a:srgbClr val="004577"/>
                </a:solidFill>
              </a:rPr>
              <a:t>Diese Branchen gibt es schon:</a:t>
            </a:r>
          </a:p>
          <a:p>
            <a:endParaRPr lang="de-DE" sz="1600">
              <a:solidFill>
                <a:srgbClr val="0045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Bus- und Berufskraftfahrt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Bäckerhandwerk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Lager und Logistik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Pflege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Gastronomie &amp; Hotellerie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Handel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Elektrobranche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Maler &amp; Lackierer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Friseurhandwerk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Büro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Digital &amp;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Gebäudereinigung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Textilindustrie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Post und Zustellung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Arbeitsschutz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004577"/>
                </a:solidFill>
              </a:rPr>
              <a:t>Kfz-Mechatronik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rgbClr val="EC646B"/>
                </a:solidFill>
              </a:rPr>
              <a:t>Erziehungswesen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rgbClr val="EC646B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A7654C-08DB-0E97-AB07-8C7E6985B6A6}"/>
              </a:ext>
            </a:extLst>
          </p:cNvPr>
          <p:cNvSpPr txBox="1"/>
          <p:nvPr/>
        </p:nvSpPr>
        <p:spPr>
          <a:xfrm>
            <a:off x="7518913" y="5305229"/>
            <a:ext cx="4433721" cy="830997"/>
          </a:xfrm>
          <a:prstGeom prst="rect">
            <a:avLst/>
          </a:prstGeom>
          <a:solidFill>
            <a:srgbClr val="EC646B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rgbClr val="004577"/>
                </a:solidFill>
              </a:rPr>
              <a:t>Englisch, Arabisch, Farsi, Tigrinya, Ukrainisch, Russisch, Türkisch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D169177-BE3F-8F4A-BCCB-E0369B0BF9A4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4921424" y="4249284"/>
            <a:ext cx="366182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>
            <a:extLst>
              <a:ext uri="{FF2B5EF4-FFF2-40B4-BE49-F238E27FC236}">
                <a16:creationId xmlns:a16="http://schemas.microsoft.com/office/drawing/2014/main" id="{E2698A80-5608-466F-B3E2-7954CAD16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9763" y="718000"/>
            <a:ext cx="8785225" cy="1259748"/>
          </a:xfrm>
        </p:spPr>
        <p:txBody>
          <a:bodyPr/>
          <a:lstStyle/>
          <a:p>
            <a:pPr>
              <a:defRPr/>
            </a:pPr>
            <a:r>
              <a:rPr lang="de-DE" altLang="de-DE">
                <a:solidFill>
                  <a:schemeClr val="bg1"/>
                </a:solidFill>
                <a:highlight>
                  <a:srgbClr val="004577"/>
                </a:highlight>
              </a:rPr>
              <a:t>Worüber sprechen wir heute?</a:t>
            </a:r>
            <a:br>
              <a:rPr lang="de-DE" altLang="de-DE">
                <a:solidFill>
                  <a:schemeClr val="bg1"/>
                </a:solidFill>
                <a:highlight>
                  <a:srgbClr val="004577"/>
                </a:highlight>
              </a:rPr>
            </a:br>
            <a:endParaRPr lang="de-DE" altLang="de-DE">
              <a:solidFill>
                <a:schemeClr val="bg1"/>
              </a:solidFill>
              <a:highlight>
                <a:srgbClr val="004577"/>
              </a:highlight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DAF2BF0-3D80-1831-C919-08EF4447EFC2}"/>
              </a:ext>
            </a:extLst>
          </p:cNvPr>
          <p:cNvSpPr/>
          <p:nvPr/>
        </p:nvSpPr>
        <p:spPr>
          <a:xfrm>
            <a:off x="3179763" y="1844675"/>
            <a:ext cx="1741661" cy="4809218"/>
          </a:xfrm>
          <a:prstGeom prst="rect">
            <a:avLst/>
          </a:prstGeom>
          <a:solidFill>
            <a:schemeClr val="bg1"/>
          </a:solidFill>
        </p:spPr>
        <p:txBody>
          <a:bodyPr rtlCol="0" anchor="t"/>
          <a:lstStyle/>
          <a:p>
            <a:pPr algn="ctr"/>
            <a:r>
              <a:rPr lang="de-DE" sz="1400">
                <a:solidFill>
                  <a:schemeClr val="accent1"/>
                </a:solidFill>
              </a:rPr>
              <a:t>Stellen-ausschreibung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DCA4F79-F816-D526-0E38-18A44A7354E5}"/>
              </a:ext>
            </a:extLst>
          </p:cNvPr>
          <p:cNvSpPr/>
          <p:nvPr/>
        </p:nvSpPr>
        <p:spPr>
          <a:xfrm>
            <a:off x="4980926" y="1844675"/>
            <a:ext cx="1741661" cy="4809218"/>
          </a:xfrm>
          <a:prstGeom prst="rect">
            <a:avLst/>
          </a:prstGeom>
          <a:solidFill>
            <a:schemeClr val="bg1"/>
          </a:solidFill>
        </p:spPr>
        <p:txBody>
          <a:bodyPr rtlCol="0" anchor="t"/>
          <a:lstStyle/>
          <a:p>
            <a:pPr algn="ctr"/>
            <a:r>
              <a:rPr lang="de-DE" sz="1400">
                <a:solidFill>
                  <a:schemeClr val="accent1"/>
                </a:solidFill>
              </a:rPr>
              <a:t>In Kontakt kommen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20F2BB9-964E-2F2B-5C1B-62A1D1498E7C}"/>
              </a:ext>
            </a:extLst>
          </p:cNvPr>
          <p:cNvSpPr/>
          <p:nvPr/>
        </p:nvSpPr>
        <p:spPr>
          <a:xfrm>
            <a:off x="6782089" y="1844675"/>
            <a:ext cx="1741661" cy="4809218"/>
          </a:xfrm>
          <a:prstGeom prst="rect">
            <a:avLst/>
          </a:prstGeom>
          <a:solidFill>
            <a:schemeClr val="bg1"/>
          </a:solidFill>
        </p:spPr>
        <p:txBody>
          <a:bodyPr rtlCol="0" anchor="t"/>
          <a:lstStyle/>
          <a:p>
            <a:pPr algn="ctr"/>
            <a:r>
              <a:rPr lang="de-DE" sz="1400">
                <a:solidFill>
                  <a:schemeClr val="accent1"/>
                </a:solidFill>
              </a:rPr>
              <a:t>Bewerbungs-verfahren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E3B9DF6-95DB-D052-E55C-FB09EBD425DD}"/>
              </a:ext>
            </a:extLst>
          </p:cNvPr>
          <p:cNvSpPr/>
          <p:nvPr/>
        </p:nvSpPr>
        <p:spPr>
          <a:xfrm>
            <a:off x="8583252" y="1844675"/>
            <a:ext cx="1741661" cy="4809218"/>
          </a:xfrm>
          <a:prstGeom prst="rect">
            <a:avLst/>
          </a:prstGeom>
          <a:solidFill>
            <a:schemeClr val="bg1"/>
          </a:solidFill>
        </p:spPr>
        <p:txBody>
          <a:bodyPr rtlCol="0" anchor="t"/>
          <a:lstStyle/>
          <a:p>
            <a:pPr algn="ctr"/>
            <a:r>
              <a:rPr lang="de-DE" sz="1400">
                <a:solidFill>
                  <a:schemeClr val="accent1"/>
                </a:solidFill>
              </a:rPr>
              <a:t>Gespräch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331FC4-C420-7A25-CCF9-BDD24F84892D}"/>
              </a:ext>
            </a:extLst>
          </p:cNvPr>
          <p:cNvSpPr/>
          <p:nvPr/>
        </p:nvSpPr>
        <p:spPr>
          <a:xfrm>
            <a:off x="10615570" y="1844675"/>
            <a:ext cx="1576430" cy="4809218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2000">
                <a:schemeClr val="bg1"/>
              </a:gs>
            </a:gsLst>
            <a:lin ang="10800000" scaled="1"/>
            <a:tileRect/>
          </a:gradFill>
        </p:spPr>
        <p:txBody>
          <a:bodyPr rIns="324000" rtlCol="0" anchor="t"/>
          <a:lstStyle/>
          <a:p>
            <a:pPr algn="ctr"/>
            <a:r>
              <a:rPr lang="de-DE" sz="1400">
                <a:solidFill>
                  <a:schemeClr val="accent1"/>
                </a:solidFill>
              </a:rPr>
              <a:t>Onboarding + Zusammen-arbeit</a:t>
            </a: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1157AF41-4AC5-8B35-B017-8D69253386CE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10324913" y="4249284"/>
            <a:ext cx="290657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3B3FCF7E-D4D3-7474-E1FB-FBF0CF148DA4}"/>
              </a:ext>
            </a:extLst>
          </p:cNvPr>
          <p:cNvSpPr/>
          <p:nvPr/>
        </p:nvSpPr>
        <p:spPr>
          <a:xfrm>
            <a:off x="3298371" y="2816679"/>
            <a:ext cx="881743" cy="48169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</a:rPr>
              <a:t>Einfache Sprache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5DF012D-8F06-2E90-C7F4-2ED2A60D61E2}"/>
              </a:ext>
            </a:extLst>
          </p:cNvPr>
          <p:cNvSpPr/>
          <p:nvPr/>
        </p:nvSpPr>
        <p:spPr>
          <a:xfrm>
            <a:off x="3739242" y="3357330"/>
            <a:ext cx="881743" cy="4816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</a:rPr>
              <a:t>Über-setzung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4032CEF-5E8B-BEDD-D71A-0FBC00C6596B}"/>
              </a:ext>
            </a:extLst>
          </p:cNvPr>
          <p:cNvSpPr/>
          <p:nvPr/>
        </p:nvSpPr>
        <p:spPr>
          <a:xfrm>
            <a:off x="3340427" y="4088315"/>
            <a:ext cx="1127958" cy="7184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Anforde</a:t>
            </a:r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</a:rPr>
              <a:t>-rungen des AGG!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68994245-0422-27E3-C49E-7A4D244F5E23}"/>
              </a:ext>
            </a:extLst>
          </p:cNvPr>
          <p:cNvSpPr/>
          <p:nvPr/>
        </p:nvSpPr>
        <p:spPr>
          <a:xfrm>
            <a:off x="4660448" y="4657506"/>
            <a:ext cx="1370091" cy="718454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err="1">
                <a:solidFill>
                  <a:schemeClr val="bg1"/>
                </a:solidFill>
              </a:rPr>
              <a:t>Selbstverständ-lichkeiten</a:t>
            </a:r>
            <a:r>
              <a:rPr lang="de-DE" sz="1400">
                <a:solidFill>
                  <a:schemeClr val="bg1"/>
                </a:solidFill>
              </a:rPr>
              <a:t> hinterfragen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9D1D9AA-98EE-54F4-7146-67B8198BB2C9}"/>
              </a:ext>
            </a:extLst>
          </p:cNvPr>
          <p:cNvSpPr/>
          <p:nvPr/>
        </p:nvSpPr>
        <p:spPr>
          <a:xfrm>
            <a:off x="5212081" y="3632130"/>
            <a:ext cx="1077010" cy="57458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</a:rPr>
              <a:t>Recruiting-kanäle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4B4C982-3370-0563-1CAC-3EDC7E4B0743}"/>
              </a:ext>
            </a:extLst>
          </p:cNvPr>
          <p:cNvSpPr/>
          <p:nvPr/>
        </p:nvSpPr>
        <p:spPr>
          <a:xfrm>
            <a:off x="8658095" y="3707882"/>
            <a:ext cx="1368000" cy="57458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</a:rPr>
              <a:t>Kulturelle Besonderheiten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C12F751-FD71-FF97-2692-1EF25D57217F}"/>
              </a:ext>
            </a:extLst>
          </p:cNvPr>
          <p:cNvSpPr/>
          <p:nvPr/>
        </p:nvSpPr>
        <p:spPr>
          <a:xfrm>
            <a:off x="6988248" y="4754016"/>
            <a:ext cx="1476000" cy="76136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</a:rPr>
              <a:t>Bewerbungswege vereinfachen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A1437F2-31CB-19D8-9E67-6BE7D551B000}"/>
              </a:ext>
            </a:extLst>
          </p:cNvPr>
          <p:cNvSpPr/>
          <p:nvPr/>
        </p:nvSpPr>
        <p:spPr>
          <a:xfrm>
            <a:off x="5514828" y="3081880"/>
            <a:ext cx="4511267" cy="3073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</a:rPr>
              <a:t>Mehrsprachigkeit im Kontakt?</a:t>
            </a:r>
          </a:p>
        </p:txBody>
      </p:sp>
      <p:cxnSp>
        <p:nvCxnSpPr>
          <p:cNvPr id="30" name="Verbinder: gekrümmt 29">
            <a:extLst>
              <a:ext uri="{FF2B5EF4-FFF2-40B4-BE49-F238E27FC236}">
                <a16:creationId xmlns:a16="http://schemas.microsoft.com/office/drawing/2014/main" id="{0056E9CE-8756-812A-B59F-9263FB414BFF}"/>
              </a:ext>
            </a:extLst>
          </p:cNvPr>
          <p:cNvCxnSpPr>
            <a:cxnSpLocks/>
            <a:stCxn id="21" idx="3"/>
            <a:endCxn id="28" idx="1"/>
          </p:cNvCxnSpPr>
          <p:nvPr/>
        </p:nvCxnSpPr>
        <p:spPr>
          <a:xfrm flipV="1">
            <a:off x="4620985" y="3235563"/>
            <a:ext cx="893843" cy="362613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3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62EBB6B1-7674-23CA-5B78-9FB549EF84E4}"/>
              </a:ext>
            </a:extLst>
          </p:cNvPr>
          <p:cNvSpPr/>
          <p:nvPr/>
        </p:nvSpPr>
        <p:spPr>
          <a:xfrm>
            <a:off x="8933411" y="4681215"/>
            <a:ext cx="1332000" cy="57458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</a:rPr>
              <a:t>Kandidat*innen vorbereiten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A6A50D96-023F-6C14-B978-1D3B54FD75E6}"/>
              </a:ext>
            </a:extLst>
          </p:cNvPr>
          <p:cNvSpPr/>
          <p:nvPr/>
        </p:nvSpPr>
        <p:spPr>
          <a:xfrm>
            <a:off x="8670407" y="5414149"/>
            <a:ext cx="1260186" cy="5745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</a:rPr>
              <a:t>Interviewende schulen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92127BA1-ABCB-CDCD-E72C-F25A420BA38C}"/>
              </a:ext>
            </a:extLst>
          </p:cNvPr>
          <p:cNvSpPr/>
          <p:nvPr/>
        </p:nvSpPr>
        <p:spPr>
          <a:xfrm>
            <a:off x="10752364" y="3081880"/>
            <a:ext cx="1331278" cy="7571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tx1">
                    <a:lumMod val="75000"/>
                    <a:lumOff val="25000"/>
                  </a:schemeClr>
                </a:solidFill>
              </a:rPr>
              <a:t>Bedeutung der Anforderung Deutsch?</a:t>
            </a:r>
          </a:p>
        </p:txBody>
      </p:sp>
      <p:cxnSp>
        <p:nvCxnSpPr>
          <p:cNvPr id="57" name="Verbinder: gekrümmt 56">
            <a:extLst>
              <a:ext uri="{FF2B5EF4-FFF2-40B4-BE49-F238E27FC236}">
                <a16:creationId xmlns:a16="http://schemas.microsoft.com/office/drawing/2014/main" id="{81A9ADE6-5D09-A3EA-61E7-DE2F92E144CD}"/>
              </a:ext>
            </a:extLst>
          </p:cNvPr>
          <p:cNvCxnSpPr>
            <a:cxnSpLocks/>
            <a:stCxn id="28" idx="3"/>
            <a:endCxn id="53" idx="1"/>
          </p:cNvCxnSpPr>
          <p:nvPr/>
        </p:nvCxnSpPr>
        <p:spPr>
          <a:xfrm>
            <a:off x="10026095" y="3235563"/>
            <a:ext cx="726269" cy="224888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3">
                <a:lumMod val="75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hteck 64">
            <a:extLst>
              <a:ext uri="{FF2B5EF4-FFF2-40B4-BE49-F238E27FC236}">
                <a16:creationId xmlns:a16="http://schemas.microsoft.com/office/drawing/2014/main" id="{6CB0E916-190F-EC40-D362-C0A2647AA603}"/>
              </a:ext>
            </a:extLst>
          </p:cNvPr>
          <p:cNvSpPr/>
          <p:nvPr/>
        </p:nvSpPr>
        <p:spPr>
          <a:xfrm>
            <a:off x="3418784" y="6232685"/>
            <a:ext cx="8546204" cy="307365"/>
          </a:xfrm>
          <a:prstGeom prst="rect">
            <a:avLst/>
          </a:prstGeom>
          <a:solidFill>
            <a:schemeClr val="accent3"/>
          </a:solidFill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i="1">
                <a:solidFill>
                  <a:schemeClr val="tx1">
                    <a:lumMod val="75000"/>
                    <a:lumOff val="25000"/>
                  </a:schemeClr>
                </a:solidFill>
              </a:rPr>
              <a:t>heute nicht im Fokus: Prozess der Fachkräfteeinwanderung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A1A4434-D1C6-D375-B347-F73212389E41}"/>
              </a:ext>
            </a:extLst>
          </p:cNvPr>
          <p:cNvSpPr txBox="1"/>
          <p:nvPr/>
        </p:nvSpPr>
        <p:spPr>
          <a:xfrm>
            <a:off x="10412783" y="5988730"/>
            <a:ext cx="1741661" cy="461665"/>
          </a:xfrm>
          <a:prstGeom prst="rect">
            <a:avLst/>
          </a:prstGeom>
          <a:solidFill>
            <a:schemeClr val="bg1"/>
          </a:solidFill>
          <a:ln>
            <a:solidFill>
              <a:srgbClr val="E7EAEF"/>
            </a:solidFill>
          </a:ln>
        </p:spPr>
        <p:txBody>
          <a:bodyPr wrap="square">
            <a:spAutoFit/>
          </a:bodyPr>
          <a:lstStyle/>
          <a:p>
            <a:r>
              <a:rPr lang="de-DE" sz="1200" i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Handlungsempfehlung vom KOFA</a:t>
            </a:r>
            <a:endParaRPr lang="de-DE" sz="1200" i="1">
              <a:solidFill>
                <a:schemeClr val="accent1"/>
              </a:solidFill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A907773-86FD-3BE5-5B5B-A086D05F37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0497" y="6240485"/>
            <a:ext cx="419819" cy="41981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DF0C5FC-5886-1978-472D-9541367759BA}"/>
              </a:ext>
            </a:extLst>
          </p:cNvPr>
          <p:cNvSpPr/>
          <p:nvPr/>
        </p:nvSpPr>
        <p:spPr>
          <a:xfrm>
            <a:off x="4757779" y="3388114"/>
            <a:ext cx="2151322" cy="1050873"/>
          </a:xfrm>
          <a:prstGeom prst="ellipse">
            <a:avLst/>
          </a:prstGeom>
          <a:noFill/>
          <a:ln w="57150">
            <a:solidFill>
              <a:srgbClr val="EC6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9AEE69B-D2A3-3047-B116-5E92ADDDFE38}"/>
              </a:ext>
            </a:extLst>
          </p:cNvPr>
          <p:cNvSpPr/>
          <p:nvPr/>
        </p:nvSpPr>
        <p:spPr>
          <a:xfrm>
            <a:off x="4328493" y="4548558"/>
            <a:ext cx="2151322" cy="1050873"/>
          </a:xfrm>
          <a:prstGeom prst="ellipse">
            <a:avLst/>
          </a:prstGeom>
          <a:noFill/>
          <a:ln w="57150">
            <a:solidFill>
              <a:srgbClr val="EC6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9948198-2926-131A-26CC-AB30A60533AB}"/>
              </a:ext>
            </a:extLst>
          </p:cNvPr>
          <p:cNvSpPr/>
          <p:nvPr/>
        </p:nvSpPr>
        <p:spPr>
          <a:xfrm>
            <a:off x="6616225" y="4583887"/>
            <a:ext cx="2151322" cy="1050873"/>
          </a:xfrm>
          <a:prstGeom prst="ellipse">
            <a:avLst/>
          </a:prstGeom>
          <a:noFill/>
          <a:ln w="57150">
            <a:solidFill>
              <a:srgbClr val="EC6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D1944A8-0095-AAB2-FF2A-80622B8463BF}"/>
              </a:ext>
            </a:extLst>
          </p:cNvPr>
          <p:cNvSpPr/>
          <p:nvPr/>
        </p:nvSpPr>
        <p:spPr>
          <a:xfrm>
            <a:off x="10470241" y="2994913"/>
            <a:ext cx="2151322" cy="1050873"/>
          </a:xfrm>
          <a:prstGeom prst="ellipse">
            <a:avLst/>
          </a:prstGeom>
          <a:noFill/>
          <a:ln w="57150">
            <a:solidFill>
              <a:srgbClr val="EC6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oliennummernplatzhalter 3">
            <a:extLst>
              <a:ext uri="{FF2B5EF4-FFF2-40B4-BE49-F238E27FC236}">
                <a16:creationId xmlns:a16="http://schemas.microsoft.com/office/drawing/2014/main" id="{076B2510-8B5D-1476-AE29-8934C429A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6303963"/>
            <a:ext cx="973138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91440" bIns="45720" rtlCol="0" anchor="t"/>
          <a:lstStyle>
            <a:defPPr>
              <a:defRPr lang="en-US"/>
            </a:defPPr>
            <a:lvl1pPr algn="l" rtl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7DE690D-EF3A-4E8C-8D6A-F92905D05828}" type="slidenum">
              <a:rPr lang="de-DE" altLang="de-DE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675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9" grpId="0" animBg="1"/>
      <p:bldP spid="2" grpId="0" animBg="1"/>
      <p:bldP spid="4" grpId="0" animBg="1"/>
      <p:bldP spid="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Webinar">
            <a:hlinkClick r:id="rId3"/>
            <a:extLst>
              <a:ext uri="{FF2B5EF4-FFF2-40B4-BE49-F238E27FC236}">
                <a16:creationId xmlns:a16="http://schemas.microsoft.com/office/drawing/2014/main" id="{F1E74F0D-21D7-AF40-F3B9-476EC780D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 r="82477"/>
          <a:stretch/>
        </p:blipFill>
        <p:spPr bwMode="auto">
          <a:xfrm>
            <a:off x="2861892" y="2263185"/>
            <a:ext cx="2304912" cy="33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12BFE00-8DE9-4B1A-AEC7-CF9DC3E4B6F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9950" y="6303963"/>
            <a:ext cx="973138" cy="252412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898989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FFAEBCBB-E7FC-4409-8BE1-A99B1D5814D0}" type="slidenum">
              <a:rPr lang="en-US" altLang="de-DE" smtClean="0"/>
              <a:pPr>
                <a:defRPr/>
              </a:pPr>
              <a:t>9</a:t>
            </a:fld>
            <a:endParaRPr lang="en-US" alt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F31EB6C-9E8D-42B3-1767-848F930C26E7}"/>
              </a:ext>
            </a:extLst>
          </p:cNvPr>
          <p:cNvSpPr txBox="1"/>
          <p:nvPr/>
        </p:nvSpPr>
        <p:spPr>
          <a:xfrm>
            <a:off x="4215773" y="382012"/>
            <a:ext cx="6668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4800" dirty="0">
                <a:solidFill>
                  <a:srgbClr val="004577"/>
                </a:solidFill>
              </a:rPr>
              <a:t>Welche </a:t>
            </a:r>
            <a:r>
              <a:rPr lang="de-DE" sz="4800" dirty="0">
                <a:solidFill>
                  <a:srgbClr val="EC646B"/>
                </a:solidFill>
              </a:rPr>
              <a:t>Kanäle</a:t>
            </a:r>
            <a:r>
              <a:rPr lang="de-DE" sz="4800" dirty="0">
                <a:solidFill>
                  <a:srgbClr val="004577"/>
                </a:solidFill>
              </a:rPr>
              <a:t> nutzen Sie beim Recruiting von Mitarbeitenden? Wo suchen Sie?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9A6D3E1-8F42-4D0D-AC8C-0B7D8231DDEF}"/>
              </a:ext>
            </a:extLst>
          </p:cNvPr>
          <p:cNvSpPr txBox="1"/>
          <p:nvPr/>
        </p:nvSpPr>
        <p:spPr>
          <a:xfrm>
            <a:off x="5335125" y="4480035"/>
            <a:ext cx="6668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4800" dirty="0">
                <a:solidFill>
                  <a:srgbClr val="004577"/>
                </a:solidFill>
              </a:rPr>
              <a:t>Was war bei Ihnen besonders </a:t>
            </a:r>
            <a:r>
              <a:rPr lang="de-DE" sz="4800" dirty="0">
                <a:solidFill>
                  <a:srgbClr val="EC646B"/>
                </a:solidFill>
              </a:rPr>
              <a:t>erfolgreich</a:t>
            </a:r>
            <a:r>
              <a:rPr lang="de-DE" sz="4800" dirty="0">
                <a:solidFill>
                  <a:srgbClr val="00457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7550092"/>
      </p:ext>
    </p:extLst>
  </p:cSld>
  <p:clrMapOvr>
    <a:masterClrMapping/>
  </p:clrMapOvr>
</p:sld>
</file>

<file path=ppt/theme/theme1.xml><?xml version="1.0" encoding="utf-8"?>
<a:theme xmlns:a="http://schemas.openxmlformats.org/drawingml/2006/main" name="NUiF_PPT_08.04.2016">
  <a:themeElements>
    <a:clrScheme name="NUI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577"/>
      </a:accent1>
      <a:accent2>
        <a:srgbClr val="EC646B"/>
      </a:accent2>
      <a:accent3>
        <a:srgbClr val="C6CED8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iF_PPT_08.04.2016" id="{475BEAEF-7614-1047-8331-5D1534B97537}" vid="{B9600832-A734-A74B-9A42-1229CD12038A}"/>
    </a:ext>
  </a:extLst>
</a:theme>
</file>

<file path=ppt/theme/theme2.xml><?xml version="1.0" encoding="utf-8"?>
<a:theme xmlns:a="http://schemas.openxmlformats.org/drawingml/2006/main" name="1_NUiF_PPT_08.04.2016">
  <a:themeElements>
    <a:clrScheme name="NUI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577"/>
      </a:accent1>
      <a:accent2>
        <a:srgbClr val="EC646B"/>
      </a:accent2>
      <a:accent3>
        <a:srgbClr val="C6CED8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UiF_PPT_08.04.2016" id="{475BEAEF-7614-1047-8331-5D1534B97537}" vid="{B9600832-A734-A74B-9A42-1229CD12038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16b863-2b04-4c4f-9804-0828e4d95d60">
      <Terms xmlns="http://schemas.microsoft.com/office/infopath/2007/PartnerControls"/>
    </lcf76f155ced4ddcb4097134ff3c332f>
    <TaxCatchAll xmlns="66f79d6d-103d-4161-a8ee-8c976925ff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482A7FAA021343B10A80D10A7A17E1" ma:contentTypeVersion="18" ma:contentTypeDescription="Create a new document." ma:contentTypeScope="" ma:versionID="2695fa97874835892ffeac2a4cf505a9">
  <xsd:schema xmlns:xsd="http://www.w3.org/2001/XMLSchema" xmlns:xs="http://www.w3.org/2001/XMLSchema" xmlns:p="http://schemas.microsoft.com/office/2006/metadata/properties" xmlns:ns2="66f79d6d-103d-4161-a8ee-8c976925ff72" xmlns:ns3="4e16b863-2b04-4c4f-9804-0828e4d95d60" targetNamespace="http://schemas.microsoft.com/office/2006/metadata/properties" ma:root="true" ma:fieldsID="03ddd9280e4bcabfc3dc7fc9bd72935a" ns2:_="" ns3:_="">
    <xsd:import namespace="66f79d6d-103d-4161-a8ee-8c976925ff72"/>
    <xsd:import namespace="4e16b863-2b04-4c4f-9804-0828e4d95d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79d6d-103d-4161-a8ee-8c976925ff7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1e2c88-601f-4f49-b713-29ae9cb0a6b8}" ma:internalName="TaxCatchAll" ma:showField="CatchAllData" ma:web="66f79d6d-103d-4161-a8ee-8c976925ff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6b863-2b04-4c4f-9804-0828e4d95d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ccd6185-6eb9-4b95-86cf-a6a5a3cb0a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D04E3-9DEE-4E7C-AFE8-A87C8344CA89}">
  <ds:schemaRefs>
    <ds:schemaRef ds:uri="http://purl.org/dc/terms/"/>
    <ds:schemaRef ds:uri="66f79d6d-103d-4161-a8ee-8c976925ff72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4e16b863-2b04-4c4f-9804-0828e4d95d60"/>
    <ds:schemaRef ds:uri="http://schemas.microsoft.com/office/2006/metadata/properties"/>
    <ds:schemaRef ds:uri="http://schemas.microsoft.com/office/2006/documentManagement/types"/>
  </ds:schemaRefs>
</ds:datastoreItem>
</file>

<file path=customXml/itemProps2.xml><?xml version="1.0" encoding="utf-8"?>
<ds:datastoreItem xmlns:ds="http://schemas.openxmlformats.org/officeDocument/2006/customXml" ds:itemID="{82B5FF4A-5C8C-4AA3-BFBE-44E76B7402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1D2264-DA30-4FA5-92D2-82E1DDA160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f79d6d-103d-4161-a8ee-8c976925ff72"/>
    <ds:schemaRef ds:uri="4e16b863-2b04-4c4f-9804-0828e4d95d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572</Words>
  <Application>Microsoft Office PowerPoint</Application>
  <PresentationFormat>Breitbild</PresentationFormat>
  <Paragraphs>120</Paragraphs>
  <Slides>10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10</vt:i4>
      </vt:variant>
    </vt:vector>
  </HeadingPairs>
  <TitlesOfParts>
    <vt:vector size="19" baseType="lpstr">
      <vt:lpstr>MS PGothic</vt:lpstr>
      <vt:lpstr>Arial</vt:lpstr>
      <vt:lpstr>Calibri</vt:lpstr>
      <vt:lpstr>Calibri Light</vt:lpstr>
      <vt:lpstr>Symbol</vt:lpstr>
      <vt:lpstr>Times New Roman</vt:lpstr>
      <vt:lpstr>Wingdings</vt:lpstr>
      <vt:lpstr>NUiF_PPT_08.04.2016</vt:lpstr>
      <vt:lpstr>1_NUiF_PPT_08.04.2016</vt:lpstr>
      <vt:lpstr>Recruiting von Mitarbeiterinnen und Mitarbeitern oder Azubis mit Fluchthintergrund</vt:lpstr>
      <vt:lpstr>Heute mit …</vt:lpstr>
      <vt:lpstr>Das größte Unternehmensnetzwerk zur Beschäftigung Geflüchteter in Deutschland</vt:lpstr>
      <vt:lpstr>PowerPoint-Präsentation</vt:lpstr>
      <vt:lpstr>PowerPoint-Präsentation</vt:lpstr>
      <vt:lpstr>Infomaterial rund um die Beschäftigung von Geflüchteten</vt:lpstr>
      <vt:lpstr>Zum Einstieg in den Betrieb: Vokabelflyer  </vt:lpstr>
      <vt:lpstr>Worüber sprechen wir heute? </vt:lpstr>
      <vt:lpstr>PowerPoint-Präsentation</vt:lpstr>
      <vt:lpstr>In Kontakt kommen:  Welche Wege funktionieren? </vt:lpstr>
    </vt:vector>
  </TitlesOfParts>
  <Company>DIHK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Presseresonanz durch Informationsaustausch und Zusammenarbeit</dc:title>
  <dc:creator>Mersch, Christina</dc:creator>
  <cp:lastModifiedBy>Bartels, Nicolas</cp:lastModifiedBy>
  <cp:revision>11</cp:revision>
  <cp:lastPrinted>2017-01-12T09:17:00Z</cp:lastPrinted>
  <dcterms:created xsi:type="dcterms:W3CDTF">2016-04-10T12:52:00Z</dcterms:created>
  <dcterms:modified xsi:type="dcterms:W3CDTF">2024-05-13T09:49:11Z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0x01010037482A7FAA021343B10A80D10A7A17E1</vt:lpwstr>
  </property>
  <property fmtid="{D5CDD505-2E9C-101B-9397-08002B2CF9AE}" pid="3" name="Order">
    <vt:r8>1253600</vt:r8>
  </property>
  <property fmtid="{D5CDD505-2E9C-101B-9397-08002B2CF9AE}" pid="4" name="MediaServiceImageTags">
    <vt:lpwstr/>
  </property>
</Properties>
</file>