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6" r:id="rId4"/>
  </p:sldMasterIdLst>
  <p:notesMasterIdLst>
    <p:notesMasterId r:id="rId34"/>
  </p:notesMasterIdLst>
  <p:sldIdLst>
    <p:sldId id="256" r:id="rId5"/>
    <p:sldId id="257" r:id="rId6"/>
    <p:sldId id="258" r:id="rId7"/>
    <p:sldId id="259" r:id="rId8"/>
    <p:sldId id="281" r:id="rId9"/>
    <p:sldId id="282" r:id="rId10"/>
    <p:sldId id="283" r:id="rId11"/>
    <p:sldId id="260" r:id="rId12"/>
    <p:sldId id="261" r:id="rId13"/>
    <p:sldId id="262" r:id="rId14"/>
    <p:sldId id="263" r:id="rId15"/>
    <p:sldId id="268" r:id="rId16"/>
    <p:sldId id="266" r:id="rId17"/>
    <p:sldId id="271" r:id="rId18"/>
    <p:sldId id="284" r:id="rId19"/>
    <p:sldId id="267" r:id="rId20"/>
    <p:sldId id="288" r:id="rId21"/>
    <p:sldId id="272" r:id="rId22"/>
    <p:sldId id="273" r:id="rId23"/>
    <p:sldId id="274" r:id="rId24"/>
    <p:sldId id="275" r:id="rId25"/>
    <p:sldId id="269" r:id="rId26"/>
    <p:sldId id="276" r:id="rId27"/>
    <p:sldId id="277" r:id="rId28"/>
    <p:sldId id="278" r:id="rId29"/>
    <p:sldId id="280" r:id="rId30"/>
    <p:sldId id="285" r:id="rId31"/>
    <p:sldId id="279" r:id="rId32"/>
    <p:sldId id="286"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C3865E18-AB81-40F7-8C3B-C9D28C245DCB}">
          <p14:sldIdLst>
            <p14:sldId id="256"/>
            <p14:sldId id="257"/>
          </p14:sldIdLst>
        </p14:section>
        <p14:section name="Fragen" id="{2C1D61FC-926B-4EDC-BF5A-D9D76A44E118}">
          <p14:sldIdLst>
            <p14:sldId id="258"/>
            <p14:sldId id="259"/>
            <p14:sldId id="281"/>
            <p14:sldId id="282"/>
            <p14:sldId id="283"/>
            <p14:sldId id="260"/>
            <p14:sldId id="261"/>
            <p14:sldId id="262"/>
            <p14:sldId id="263"/>
            <p14:sldId id="268"/>
            <p14:sldId id="266"/>
            <p14:sldId id="271"/>
            <p14:sldId id="284"/>
            <p14:sldId id="267"/>
          </p14:sldIdLst>
        </p14:section>
        <p14:section name="Antworten" id="{3A3C1B58-DEE2-4394-9133-BFB9CEA4C5C0}">
          <p14:sldIdLst>
            <p14:sldId id="288"/>
            <p14:sldId id="272"/>
            <p14:sldId id="273"/>
            <p14:sldId id="274"/>
            <p14:sldId id="275"/>
            <p14:sldId id="269"/>
            <p14:sldId id="276"/>
            <p14:sldId id="277"/>
            <p14:sldId id="278"/>
            <p14:sldId id="280"/>
            <p14:sldId id="285"/>
            <p14:sldId id="279"/>
            <p14:sldId id="286"/>
          </p14:sldIdLst>
        </p14:section>
      </p14:sectionLst>
    </p:ext>
    <p:ext uri="{EFAFB233-063F-42B5-8137-9DF3F51BA10A}">
      <p15:sldGuideLst xmlns:p15="http://schemas.microsoft.com/office/powerpoint/2012/main">
        <p15:guide id="1" orient="horz" pos="2614" userDrawn="1">
          <p15:clr>
            <a:srgbClr val="A4A3A4"/>
          </p15:clr>
        </p15:guide>
        <p15:guide id="2" pos="7355">
          <p15:clr>
            <a:srgbClr val="A4A3A4"/>
          </p15:clr>
        </p15:guide>
        <p15:guide id="3" orient="horz" pos="278">
          <p15:clr>
            <a:srgbClr val="A4A3A4"/>
          </p15:clr>
        </p15:guide>
        <p15:guide id="4" pos="1958" userDrawn="1">
          <p15:clr>
            <a:srgbClr val="A4A3A4"/>
          </p15:clr>
        </p15:guide>
        <p15:guide id="5" orient="horz" pos="867">
          <p15:clr>
            <a:srgbClr val="A4A3A4"/>
          </p15:clr>
        </p15:guide>
        <p15:guide id="6" pos="23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pert, Carolin" initials="RC" lastIdx="2" clrIdx="0"/>
  <p:cmAuthor id="2" name="Strobel, Sarah" initials="SS" lastIdx="8" clrIdx="1">
    <p:extLst>
      <p:ext uri="{19B8F6BF-5375-455C-9EA6-DF929625EA0E}">
        <p15:presenceInfo xmlns:p15="http://schemas.microsoft.com/office/powerpoint/2012/main" userId="S::strobel.sarah@dihk.de::f8a83c07-308d-4f69-8bb0-b560fa0b9b22" providerId="AD"/>
      </p:ext>
    </p:extLst>
  </p:cmAuthor>
  <p:cmAuthor id="3" name="Reiche, Katharina" initials="RK" lastIdx="1" clrIdx="2">
    <p:extLst>
      <p:ext uri="{19B8F6BF-5375-455C-9EA6-DF929625EA0E}">
        <p15:presenceInfo xmlns:p15="http://schemas.microsoft.com/office/powerpoint/2012/main" userId="S::reiche.katharina@dihk.de::512ead43-6cc0-4633-8b26-27697f1d5499" providerId="AD"/>
      </p:ext>
    </p:extLst>
  </p:cmAuthor>
  <p:cmAuthor id="4" name="Liederwald, Bill" initials="LB" lastIdx="2" clrIdx="3">
    <p:extLst>
      <p:ext uri="{19B8F6BF-5375-455C-9EA6-DF929625EA0E}">
        <p15:presenceInfo xmlns:p15="http://schemas.microsoft.com/office/powerpoint/2012/main" userId="S::Liederwald.Bill@dihk.de::22debdc7-a031-4f16-ae98-0e2abf292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7"/>
    <a:srgbClr val="EC646B"/>
    <a:srgbClr val="E8878B"/>
    <a:srgbClr val="E7EAEF"/>
    <a:srgbClr val="DCE6F1"/>
    <a:srgbClr val="F1C1C3"/>
    <a:srgbClr val="FFFFFF"/>
    <a:srgbClr val="FEDAA2"/>
    <a:srgbClr val="F3F5F7"/>
    <a:srgbClr val="DD9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A113D-E743-4D3F-85D4-33F2F4F8D698}" v="8" dt="2022-12-09T10:32:41.9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14"/>
        <p:guide pos="7355"/>
        <p:guide orient="horz" pos="278"/>
        <p:guide pos="1958"/>
        <p:guide orient="horz" pos="867"/>
        <p:guide pos="236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bel, Caroline" userId="d499d4d7-c1af-4102-bb1a-2eccc25c41ac" providerId="ADAL" clId="{F83A113D-E743-4D3F-85D4-33F2F4F8D698}"/>
    <pc:docChg chg="undo custSel addSld delSld modSld sldOrd modSection">
      <pc:chgData name="Strobel, Caroline" userId="d499d4d7-c1af-4102-bb1a-2eccc25c41ac" providerId="ADAL" clId="{F83A113D-E743-4D3F-85D4-33F2F4F8D698}" dt="2022-12-09T10:32:41.980" v="3714" actId="22"/>
      <pc:docMkLst>
        <pc:docMk/>
      </pc:docMkLst>
      <pc:sldChg chg="addSp delSp modSp mod">
        <pc:chgData name="Strobel, Caroline" userId="d499d4d7-c1af-4102-bb1a-2eccc25c41ac" providerId="ADAL" clId="{F83A113D-E743-4D3F-85D4-33F2F4F8D698}" dt="2022-11-17T12:22:07.155" v="133" actId="1076"/>
        <pc:sldMkLst>
          <pc:docMk/>
          <pc:sldMk cId="0" sldId="256"/>
        </pc:sldMkLst>
        <pc:spChg chg="mod">
          <ac:chgData name="Strobel, Caroline" userId="d499d4d7-c1af-4102-bb1a-2eccc25c41ac" providerId="ADAL" clId="{F83A113D-E743-4D3F-85D4-33F2F4F8D698}" dt="2022-11-17T11:50:55.536" v="99" actId="255"/>
          <ac:spMkLst>
            <pc:docMk/>
            <pc:sldMk cId="0" sldId="256"/>
            <ac:spMk id="2" creationId="{00000000-0000-0000-0000-000000000000}"/>
          </ac:spMkLst>
        </pc:spChg>
        <pc:spChg chg="mod">
          <ac:chgData name="Strobel, Caroline" userId="d499d4d7-c1af-4102-bb1a-2eccc25c41ac" providerId="ADAL" clId="{F83A113D-E743-4D3F-85D4-33F2F4F8D698}" dt="2022-11-17T11:50:30.542" v="92" actId="20577"/>
          <ac:spMkLst>
            <pc:docMk/>
            <pc:sldMk cId="0" sldId="256"/>
            <ac:spMk id="4" creationId="{143D5006-D96A-436A-B426-00E71E2FA49E}"/>
          </ac:spMkLst>
        </pc:spChg>
        <pc:picChg chg="add del mod">
          <ac:chgData name="Strobel, Caroline" userId="d499d4d7-c1af-4102-bb1a-2eccc25c41ac" providerId="ADAL" clId="{F83A113D-E743-4D3F-85D4-33F2F4F8D698}" dt="2022-11-17T12:00:28.501" v="110" actId="478"/>
          <ac:picMkLst>
            <pc:docMk/>
            <pc:sldMk cId="0" sldId="256"/>
            <ac:picMk id="5" creationId="{37C98934-2A35-3E54-04C0-03E97F4054F4}"/>
          </ac:picMkLst>
        </pc:picChg>
        <pc:picChg chg="add mod">
          <ac:chgData name="Strobel, Caroline" userId="d499d4d7-c1af-4102-bb1a-2eccc25c41ac" providerId="ADAL" clId="{F83A113D-E743-4D3F-85D4-33F2F4F8D698}" dt="2022-11-17T12:22:07.155" v="133" actId="1076"/>
          <ac:picMkLst>
            <pc:docMk/>
            <pc:sldMk cId="0" sldId="256"/>
            <ac:picMk id="7" creationId="{94552C53-9EB2-0367-AC7B-90EBAD8BB618}"/>
          </ac:picMkLst>
        </pc:picChg>
      </pc:sldChg>
      <pc:sldChg chg="addSp delSp modSp new mod">
        <pc:chgData name="Strobel, Caroline" userId="d499d4d7-c1af-4102-bb1a-2eccc25c41ac" providerId="ADAL" clId="{F83A113D-E743-4D3F-85D4-33F2F4F8D698}" dt="2022-11-18T11:13:12.032" v="545" actId="1076"/>
        <pc:sldMkLst>
          <pc:docMk/>
          <pc:sldMk cId="219785544" sldId="257"/>
        </pc:sldMkLst>
        <pc:spChg chg="mod">
          <ac:chgData name="Strobel, Caroline" userId="d499d4d7-c1af-4102-bb1a-2eccc25c41ac" providerId="ADAL" clId="{F83A113D-E743-4D3F-85D4-33F2F4F8D698}" dt="2022-11-18T11:13:12.032" v="545" actId="1076"/>
          <ac:spMkLst>
            <pc:docMk/>
            <pc:sldMk cId="219785544" sldId="257"/>
            <ac:spMk id="2" creationId="{CFC63098-E8C8-C0FC-F8A5-301A7560DAF9}"/>
          </ac:spMkLst>
        </pc:spChg>
        <pc:spChg chg="mod">
          <ac:chgData name="Strobel, Caroline" userId="d499d4d7-c1af-4102-bb1a-2eccc25c41ac" providerId="ADAL" clId="{F83A113D-E743-4D3F-85D4-33F2F4F8D698}" dt="2022-11-18T11:07:26.875" v="332" actId="20577"/>
          <ac:spMkLst>
            <pc:docMk/>
            <pc:sldMk cId="219785544" sldId="257"/>
            <ac:spMk id="3" creationId="{160CAAF4-3C90-7115-C776-E82EBE3D1329}"/>
          </ac:spMkLst>
        </pc:spChg>
        <pc:spChg chg="del">
          <ac:chgData name="Strobel, Caroline" userId="d499d4d7-c1af-4102-bb1a-2eccc25c41ac" providerId="ADAL" clId="{F83A113D-E743-4D3F-85D4-33F2F4F8D698}" dt="2022-11-18T11:07:32.990" v="333" actId="478"/>
          <ac:spMkLst>
            <pc:docMk/>
            <pc:sldMk cId="219785544" sldId="257"/>
            <ac:spMk id="6" creationId="{FA17C3EC-9F5A-3847-E6F9-DA862FA1DD89}"/>
          </ac:spMkLst>
        </pc:spChg>
        <pc:spChg chg="del mod">
          <ac:chgData name="Strobel, Caroline" userId="d499d4d7-c1af-4102-bb1a-2eccc25c41ac" providerId="ADAL" clId="{F83A113D-E743-4D3F-85D4-33F2F4F8D698}" dt="2022-11-18T11:07:34.624" v="335" actId="478"/>
          <ac:spMkLst>
            <pc:docMk/>
            <pc:sldMk cId="219785544" sldId="257"/>
            <ac:spMk id="7" creationId="{22DA26AF-4DB4-C92B-C1D0-A14D032B5E9E}"/>
          </ac:spMkLst>
        </pc:spChg>
        <pc:spChg chg="add del mod">
          <ac:chgData name="Strobel, Caroline" userId="d499d4d7-c1af-4102-bb1a-2eccc25c41ac" providerId="ADAL" clId="{F83A113D-E743-4D3F-85D4-33F2F4F8D698}" dt="2022-11-18T11:01:02.256" v="157" actId="478"/>
          <ac:spMkLst>
            <pc:docMk/>
            <pc:sldMk cId="219785544" sldId="257"/>
            <ac:spMk id="11" creationId="{42927715-91C9-9A95-7120-E75AC50DEE0B}"/>
          </ac:spMkLst>
        </pc:spChg>
        <pc:spChg chg="add mod">
          <ac:chgData name="Strobel, Caroline" userId="d499d4d7-c1af-4102-bb1a-2eccc25c41ac" providerId="ADAL" clId="{F83A113D-E743-4D3F-85D4-33F2F4F8D698}" dt="2022-11-18T11:07:03.382" v="323" actId="1076"/>
          <ac:spMkLst>
            <pc:docMk/>
            <pc:sldMk cId="219785544" sldId="257"/>
            <ac:spMk id="12" creationId="{1325BCD3-0A88-1A61-C112-16AE708F0645}"/>
          </ac:spMkLst>
        </pc:spChg>
        <pc:spChg chg="add mod">
          <ac:chgData name="Strobel, Caroline" userId="d499d4d7-c1af-4102-bb1a-2eccc25c41ac" providerId="ADAL" clId="{F83A113D-E743-4D3F-85D4-33F2F4F8D698}" dt="2022-11-18T11:08:42.065" v="363" actId="20577"/>
          <ac:spMkLst>
            <pc:docMk/>
            <pc:sldMk cId="219785544" sldId="257"/>
            <ac:spMk id="13" creationId="{C9D67F15-77A4-9B2A-AB0C-32B262F5A66C}"/>
          </ac:spMkLst>
        </pc:spChg>
        <pc:spChg chg="add mod">
          <ac:chgData name="Strobel, Caroline" userId="d499d4d7-c1af-4102-bb1a-2eccc25c41ac" providerId="ADAL" clId="{F83A113D-E743-4D3F-85D4-33F2F4F8D698}" dt="2022-11-18T11:09:07.910" v="439" actId="20577"/>
          <ac:spMkLst>
            <pc:docMk/>
            <pc:sldMk cId="219785544" sldId="257"/>
            <ac:spMk id="14" creationId="{B61C8A43-50C9-DAA7-3638-05A228792939}"/>
          </ac:spMkLst>
        </pc:spChg>
        <pc:spChg chg="add mod">
          <ac:chgData name="Strobel, Caroline" userId="d499d4d7-c1af-4102-bb1a-2eccc25c41ac" providerId="ADAL" clId="{F83A113D-E743-4D3F-85D4-33F2F4F8D698}" dt="2022-11-18T11:08:49.387" v="379" actId="20577"/>
          <ac:spMkLst>
            <pc:docMk/>
            <pc:sldMk cId="219785544" sldId="257"/>
            <ac:spMk id="15" creationId="{30DB27EB-8AE4-3A55-7833-92B9213081F7}"/>
          </ac:spMkLst>
        </pc:spChg>
        <pc:picChg chg="add mod">
          <ac:chgData name="Strobel, Caroline" userId="d499d4d7-c1af-4102-bb1a-2eccc25c41ac" providerId="ADAL" clId="{F83A113D-E743-4D3F-85D4-33F2F4F8D698}" dt="2022-11-18T11:07:16.924" v="324" actId="1076"/>
          <ac:picMkLst>
            <pc:docMk/>
            <pc:sldMk cId="219785544" sldId="257"/>
            <ac:picMk id="9" creationId="{3A72C957-46F5-A346-4E79-1A6498C5767A}"/>
          </ac:picMkLst>
        </pc:picChg>
      </pc:sldChg>
      <pc:sldChg chg="addSp delSp modSp add del mod modNotesTx">
        <pc:chgData name="Strobel, Caroline" userId="d499d4d7-c1af-4102-bb1a-2eccc25c41ac" providerId="ADAL" clId="{F83A113D-E743-4D3F-85D4-33F2F4F8D698}" dt="2022-11-30T16:14:27.718" v="2879" actId="20577"/>
        <pc:sldMkLst>
          <pc:docMk/>
          <pc:sldMk cId="2365886197" sldId="258"/>
        </pc:sldMkLst>
        <pc:spChg chg="mod">
          <ac:chgData name="Strobel, Caroline" userId="d499d4d7-c1af-4102-bb1a-2eccc25c41ac" providerId="ADAL" clId="{F83A113D-E743-4D3F-85D4-33F2F4F8D698}" dt="2022-11-21T08:18:28.441" v="788" actId="20577"/>
          <ac:spMkLst>
            <pc:docMk/>
            <pc:sldMk cId="2365886197" sldId="258"/>
            <ac:spMk id="2" creationId="{CFC63098-E8C8-C0FC-F8A5-301A7560DAF9}"/>
          </ac:spMkLst>
        </pc:spChg>
        <pc:spChg chg="mod">
          <ac:chgData name="Strobel, Caroline" userId="d499d4d7-c1af-4102-bb1a-2eccc25c41ac" providerId="ADAL" clId="{F83A113D-E743-4D3F-85D4-33F2F4F8D698}" dt="2022-11-18T11:11:36.241" v="474" actId="20577"/>
          <ac:spMkLst>
            <pc:docMk/>
            <pc:sldMk cId="2365886197" sldId="258"/>
            <ac:spMk id="3" creationId="{160CAAF4-3C90-7115-C776-E82EBE3D1329}"/>
          </ac:spMkLst>
        </pc:spChg>
        <pc:spChg chg="del">
          <ac:chgData name="Strobel, Caroline" userId="d499d4d7-c1af-4102-bb1a-2eccc25c41ac" providerId="ADAL" clId="{F83A113D-E743-4D3F-85D4-33F2F4F8D698}" dt="2022-11-18T11:41:21.115" v="554" actId="478"/>
          <ac:spMkLst>
            <pc:docMk/>
            <pc:sldMk cId="2365886197" sldId="258"/>
            <ac:spMk id="5" creationId="{A7F54EB8-965A-56D4-CC92-8998E1F2BD6B}"/>
          </ac:spMkLst>
        </pc:spChg>
        <pc:spChg chg="add mod">
          <ac:chgData name="Strobel, Caroline" userId="d499d4d7-c1af-4102-bb1a-2eccc25c41ac" providerId="ADAL" clId="{F83A113D-E743-4D3F-85D4-33F2F4F8D698}" dt="2022-11-18T13:50:48.304" v="646" actId="207"/>
          <ac:spMkLst>
            <pc:docMk/>
            <pc:sldMk cId="2365886197" sldId="258"/>
            <ac:spMk id="7" creationId="{02A4BA30-B265-942E-45B4-4BD07168BEC1}"/>
          </ac:spMkLst>
        </pc:spChg>
        <pc:spChg chg="add mod">
          <ac:chgData name="Strobel, Caroline" userId="d499d4d7-c1af-4102-bb1a-2eccc25c41ac" providerId="ADAL" clId="{F83A113D-E743-4D3F-85D4-33F2F4F8D698}" dt="2022-11-18T13:50:58.967" v="647" actId="207"/>
          <ac:spMkLst>
            <pc:docMk/>
            <pc:sldMk cId="2365886197" sldId="258"/>
            <ac:spMk id="10" creationId="{35C5E972-CAF2-48D0-C56D-AC449B52FC09}"/>
          </ac:spMkLst>
        </pc:spChg>
        <pc:spChg chg="del mod">
          <ac:chgData name="Strobel, Caroline" userId="d499d4d7-c1af-4102-bb1a-2eccc25c41ac" providerId="ADAL" clId="{F83A113D-E743-4D3F-85D4-33F2F4F8D698}" dt="2022-11-18T11:40:59.848" v="549" actId="478"/>
          <ac:spMkLst>
            <pc:docMk/>
            <pc:sldMk cId="2365886197" sldId="258"/>
            <ac:spMk id="12" creationId="{1325BCD3-0A88-1A61-C112-16AE708F0645}"/>
          </ac:spMkLst>
        </pc:spChg>
        <pc:spChg chg="del mod">
          <ac:chgData name="Strobel, Caroline" userId="d499d4d7-c1af-4102-bb1a-2eccc25c41ac" providerId="ADAL" clId="{F83A113D-E743-4D3F-85D4-33F2F4F8D698}" dt="2022-11-18T11:41:03.992" v="551" actId="478"/>
          <ac:spMkLst>
            <pc:docMk/>
            <pc:sldMk cId="2365886197" sldId="258"/>
            <ac:spMk id="13" creationId="{C9D67F15-77A4-9B2A-AB0C-32B262F5A66C}"/>
          </ac:spMkLst>
        </pc:spChg>
        <pc:spChg chg="del">
          <ac:chgData name="Strobel, Caroline" userId="d499d4d7-c1af-4102-bb1a-2eccc25c41ac" providerId="ADAL" clId="{F83A113D-E743-4D3F-85D4-33F2F4F8D698}" dt="2022-11-18T11:41:06.499" v="553" actId="478"/>
          <ac:spMkLst>
            <pc:docMk/>
            <pc:sldMk cId="2365886197" sldId="258"/>
            <ac:spMk id="14" creationId="{B61C8A43-50C9-DAA7-3638-05A228792939}"/>
          </ac:spMkLst>
        </pc:spChg>
        <pc:spChg chg="del">
          <ac:chgData name="Strobel, Caroline" userId="d499d4d7-c1af-4102-bb1a-2eccc25c41ac" providerId="ADAL" clId="{F83A113D-E743-4D3F-85D4-33F2F4F8D698}" dt="2022-11-18T11:41:05.366" v="552" actId="478"/>
          <ac:spMkLst>
            <pc:docMk/>
            <pc:sldMk cId="2365886197" sldId="258"/>
            <ac:spMk id="15" creationId="{30DB27EB-8AE4-3A55-7833-92B9213081F7}"/>
          </ac:spMkLst>
        </pc:spChg>
        <pc:spChg chg="add mod">
          <ac:chgData name="Strobel, Caroline" userId="d499d4d7-c1af-4102-bb1a-2eccc25c41ac" providerId="ADAL" clId="{F83A113D-E743-4D3F-85D4-33F2F4F8D698}" dt="2022-11-21T07:41:31.667" v="739" actId="1076"/>
          <ac:spMkLst>
            <pc:docMk/>
            <pc:sldMk cId="2365886197" sldId="258"/>
            <ac:spMk id="16" creationId="{390C3F78-2094-CD70-13CE-DF79875CF4B0}"/>
          </ac:spMkLst>
        </pc:spChg>
        <pc:spChg chg="add mod">
          <ac:chgData name="Strobel, Caroline" userId="d499d4d7-c1af-4102-bb1a-2eccc25c41ac" providerId="ADAL" clId="{F83A113D-E743-4D3F-85D4-33F2F4F8D698}" dt="2022-11-18T13:51:12.963" v="650" actId="1076"/>
          <ac:spMkLst>
            <pc:docMk/>
            <pc:sldMk cId="2365886197" sldId="258"/>
            <ac:spMk id="18" creationId="{1A5C76C0-3938-851F-B986-41FDF88568B7}"/>
          </ac:spMkLst>
        </pc:spChg>
        <pc:spChg chg="add mod">
          <ac:chgData name="Strobel, Caroline" userId="d499d4d7-c1af-4102-bb1a-2eccc25c41ac" providerId="ADAL" clId="{F83A113D-E743-4D3F-85D4-33F2F4F8D698}" dt="2022-11-18T13:51:21.513" v="652" actId="207"/>
          <ac:spMkLst>
            <pc:docMk/>
            <pc:sldMk cId="2365886197" sldId="258"/>
            <ac:spMk id="19" creationId="{88F86084-FC59-0FE2-26EB-5E902703DB7F}"/>
          </ac:spMkLst>
        </pc:spChg>
        <pc:spChg chg="add mod">
          <ac:chgData name="Strobel, Caroline" userId="d499d4d7-c1af-4102-bb1a-2eccc25c41ac" providerId="ADAL" clId="{F83A113D-E743-4D3F-85D4-33F2F4F8D698}" dt="2022-11-18T13:51:25.079" v="653" actId="207"/>
          <ac:spMkLst>
            <pc:docMk/>
            <pc:sldMk cId="2365886197" sldId="258"/>
            <ac:spMk id="20" creationId="{63C4213F-3C24-541E-0324-46A03C208B5C}"/>
          </ac:spMkLst>
        </pc:spChg>
        <pc:spChg chg="add mod">
          <ac:chgData name="Strobel, Caroline" userId="d499d4d7-c1af-4102-bb1a-2eccc25c41ac" providerId="ADAL" clId="{F83A113D-E743-4D3F-85D4-33F2F4F8D698}" dt="2022-11-18T13:51:33.914" v="654" actId="207"/>
          <ac:spMkLst>
            <pc:docMk/>
            <pc:sldMk cId="2365886197" sldId="258"/>
            <ac:spMk id="21" creationId="{63D16897-D6B1-1F5C-3AAE-B556EE060B79}"/>
          </ac:spMkLst>
        </pc:spChg>
        <pc:spChg chg="add mod">
          <ac:chgData name="Strobel, Caroline" userId="d499d4d7-c1af-4102-bb1a-2eccc25c41ac" providerId="ADAL" clId="{F83A113D-E743-4D3F-85D4-33F2F4F8D698}" dt="2022-11-18T13:51:37.984" v="655" actId="207"/>
          <ac:spMkLst>
            <pc:docMk/>
            <pc:sldMk cId="2365886197" sldId="258"/>
            <ac:spMk id="22" creationId="{D1CC7CB9-4C60-E86B-9971-AD5AC1B0CD56}"/>
          </ac:spMkLst>
        </pc:spChg>
        <pc:picChg chg="mod">
          <ac:chgData name="Strobel, Caroline" userId="d499d4d7-c1af-4102-bb1a-2eccc25c41ac" providerId="ADAL" clId="{F83A113D-E743-4D3F-85D4-33F2F4F8D698}" dt="2022-11-30T13:49:23.714" v="2023" actId="1076"/>
          <ac:picMkLst>
            <pc:docMk/>
            <pc:sldMk cId="2365886197" sldId="258"/>
            <ac:picMk id="9" creationId="{3A72C957-46F5-A346-4E79-1A6498C5767A}"/>
          </ac:picMkLst>
        </pc:picChg>
      </pc:sldChg>
      <pc:sldChg chg="delSp modSp add mod modNotesTx">
        <pc:chgData name="Strobel, Caroline" userId="d499d4d7-c1af-4102-bb1a-2eccc25c41ac" providerId="ADAL" clId="{F83A113D-E743-4D3F-85D4-33F2F4F8D698}" dt="2022-12-02T08:37:16.580" v="3659" actId="255"/>
        <pc:sldMkLst>
          <pc:docMk/>
          <pc:sldMk cId="615896033" sldId="259"/>
        </pc:sldMkLst>
        <pc:spChg chg="mod">
          <ac:chgData name="Strobel, Caroline" userId="d499d4d7-c1af-4102-bb1a-2eccc25c41ac" providerId="ADAL" clId="{F83A113D-E743-4D3F-85D4-33F2F4F8D698}" dt="2022-11-21T08:19:03.650" v="823" actId="20577"/>
          <ac:spMkLst>
            <pc:docMk/>
            <pc:sldMk cId="615896033" sldId="259"/>
            <ac:spMk id="2" creationId="{CFC63098-E8C8-C0FC-F8A5-301A7560DAF9}"/>
          </ac:spMkLst>
        </pc:spChg>
        <pc:spChg chg="mod">
          <ac:chgData name="Strobel, Caroline" userId="d499d4d7-c1af-4102-bb1a-2eccc25c41ac" providerId="ADAL" clId="{F83A113D-E743-4D3F-85D4-33F2F4F8D698}" dt="2022-11-18T13:52:22.258" v="672" actId="20577"/>
          <ac:spMkLst>
            <pc:docMk/>
            <pc:sldMk cId="615896033" sldId="259"/>
            <ac:spMk id="3" creationId="{160CAAF4-3C90-7115-C776-E82EBE3D1329}"/>
          </ac:spMkLst>
        </pc:spChg>
        <pc:spChg chg="mod">
          <ac:chgData name="Strobel, Caroline" userId="d499d4d7-c1af-4102-bb1a-2eccc25c41ac" providerId="ADAL" clId="{F83A113D-E743-4D3F-85D4-33F2F4F8D698}" dt="2022-12-02T08:37:16.580" v="3659" actId="255"/>
          <ac:spMkLst>
            <pc:docMk/>
            <pc:sldMk cId="615896033" sldId="259"/>
            <ac:spMk id="7" creationId="{02A4BA30-B265-942E-45B4-4BD07168BEC1}"/>
          </ac:spMkLst>
        </pc:spChg>
        <pc:spChg chg="del">
          <ac:chgData name="Strobel, Caroline" userId="d499d4d7-c1af-4102-bb1a-2eccc25c41ac" providerId="ADAL" clId="{F83A113D-E743-4D3F-85D4-33F2F4F8D698}" dt="2022-11-21T08:29:38.270" v="833" actId="478"/>
          <ac:spMkLst>
            <pc:docMk/>
            <pc:sldMk cId="615896033" sldId="259"/>
            <ac:spMk id="10" creationId="{35C5E972-CAF2-48D0-C56D-AC449B52FC09}"/>
          </ac:spMkLst>
        </pc:spChg>
        <pc:spChg chg="del mod">
          <ac:chgData name="Strobel, Caroline" userId="d499d4d7-c1af-4102-bb1a-2eccc25c41ac" providerId="ADAL" clId="{F83A113D-E743-4D3F-85D4-33F2F4F8D698}" dt="2022-11-21T08:29:39.980" v="835" actId="478"/>
          <ac:spMkLst>
            <pc:docMk/>
            <pc:sldMk cId="615896033" sldId="259"/>
            <ac:spMk id="16" creationId="{390C3F78-2094-CD70-13CE-DF79875CF4B0}"/>
          </ac:spMkLst>
        </pc:spChg>
        <pc:spChg chg="del mod">
          <ac:chgData name="Strobel, Caroline" userId="d499d4d7-c1af-4102-bb1a-2eccc25c41ac" providerId="ADAL" clId="{F83A113D-E743-4D3F-85D4-33F2F4F8D698}" dt="2022-12-02T08:37:04.266" v="3656" actId="478"/>
          <ac:spMkLst>
            <pc:docMk/>
            <pc:sldMk cId="615896033" sldId="259"/>
            <ac:spMk id="18" creationId="{1A5C76C0-3938-851F-B986-41FDF88568B7}"/>
          </ac:spMkLst>
        </pc:spChg>
        <pc:spChg chg="del mod">
          <ac:chgData name="Strobel, Caroline" userId="d499d4d7-c1af-4102-bb1a-2eccc25c41ac" providerId="ADAL" clId="{F83A113D-E743-4D3F-85D4-33F2F4F8D698}" dt="2022-11-21T08:29:18.735" v="827" actId="478"/>
          <ac:spMkLst>
            <pc:docMk/>
            <pc:sldMk cId="615896033" sldId="259"/>
            <ac:spMk id="19" creationId="{88F86084-FC59-0FE2-26EB-5E902703DB7F}"/>
          </ac:spMkLst>
        </pc:spChg>
        <pc:spChg chg="del mod">
          <ac:chgData name="Strobel, Caroline" userId="d499d4d7-c1af-4102-bb1a-2eccc25c41ac" providerId="ADAL" clId="{F83A113D-E743-4D3F-85D4-33F2F4F8D698}" dt="2022-12-02T08:37:01.017" v="3654" actId="478"/>
          <ac:spMkLst>
            <pc:docMk/>
            <pc:sldMk cId="615896033" sldId="259"/>
            <ac:spMk id="20" creationId="{63C4213F-3C24-541E-0324-46A03C208B5C}"/>
          </ac:spMkLst>
        </pc:spChg>
        <pc:spChg chg="del mod">
          <ac:chgData name="Strobel, Caroline" userId="d499d4d7-c1af-4102-bb1a-2eccc25c41ac" providerId="ADAL" clId="{F83A113D-E743-4D3F-85D4-33F2F4F8D698}" dt="2022-12-02T08:37:06.411" v="3657" actId="478"/>
          <ac:spMkLst>
            <pc:docMk/>
            <pc:sldMk cId="615896033" sldId="259"/>
            <ac:spMk id="21" creationId="{63D16897-D6B1-1F5C-3AAE-B556EE060B79}"/>
          </ac:spMkLst>
        </pc:spChg>
        <pc:spChg chg="del mod">
          <ac:chgData name="Strobel, Caroline" userId="d499d4d7-c1af-4102-bb1a-2eccc25c41ac" providerId="ADAL" clId="{F83A113D-E743-4D3F-85D4-33F2F4F8D698}" dt="2022-11-21T08:51:08.212" v="1268" actId="478"/>
          <ac:spMkLst>
            <pc:docMk/>
            <pc:sldMk cId="615896033" sldId="259"/>
            <ac:spMk id="22" creationId="{D1CC7CB9-4C60-E86B-9971-AD5AC1B0CD56}"/>
          </ac:spMkLst>
        </pc:spChg>
        <pc:picChg chg="mod">
          <ac:chgData name="Strobel, Caroline" userId="d499d4d7-c1af-4102-bb1a-2eccc25c41ac" providerId="ADAL" clId="{F83A113D-E743-4D3F-85D4-33F2F4F8D698}" dt="2022-11-21T07:41:13.903" v="738" actId="1076"/>
          <ac:picMkLst>
            <pc:docMk/>
            <pc:sldMk cId="615896033" sldId="259"/>
            <ac:picMk id="9" creationId="{3A72C957-46F5-A346-4E79-1A6498C5767A}"/>
          </ac:picMkLst>
        </pc:picChg>
      </pc:sldChg>
      <pc:sldChg chg="addSp delSp modSp add mod modNotesTx">
        <pc:chgData name="Strobel, Caroline" userId="d499d4d7-c1af-4102-bb1a-2eccc25c41ac" providerId="ADAL" clId="{F83A113D-E743-4D3F-85D4-33F2F4F8D698}" dt="2022-11-30T16:13:51.924" v="2842" actId="20577"/>
        <pc:sldMkLst>
          <pc:docMk/>
          <pc:sldMk cId="1736709473" sldId="260"/>
        </pc:sldMkLst>
        <pc:spChg chg="mod">
          <ac:chgData name="Strobel, Caroline" userId="d499d4d7-c1af-4102-bb1a-2eccc25c41ac" providerId="ADAL" clId="{F83A113D-E743-4D3F-85D4-33F2F4F8D698}" dt="2022-11-21T09:13:47.976" v="1643" actId="20577"/>
          <ac:spMkLst>
            <pc:docMk/>
            <pc:sldMk cId="1736709473" sldId="260"/>
            <ac:spMk id="2" creationId="{CFC63098-E8C8-C0FC-F8A5-301A7560DAF9}"/>
          </ac:spMkLst>
        </pc:spChg>
        <pc:spChg chg="mod">
          <ac:chgData name="Strobel, Caroline" userId="d499d4d7-c1af-4102-bb1a-2eccc25c41ac" providerId="ADAL" clId="{F83A113D-E743-4D3F-85D4-33F2F4F8D698}" dt="2022-11-21T09:18:10.280" v="1672" actId="20577"/>
          <ac:spMkLst>
            <pc:docMk/>
            <pc:sldMk cId="1736709473" sldId="260"/>
            <ac:spMk id="3" creationId="{160CAAF4-3C90-7115-C776-E82EBE3D1329}"/>
          </ac:spMkLst>
        </pc:spChg>
        <pc:spChg chg="add mod">
          <ac:chgData name="Strobel, Caroline" userId="d499d4d7-c1af-4102-bb1a-2eccc25c41ac" providerId="ADAL" clId="{F83A113D-E743-4D3F-85D4-33F2F4F8D698}" dt="2022-11-21T09:18:18.157" v="1673" actId="207"/>
          <ac:spMkLst>
            <pc:docMk/>
            <pc:sldMk cId="1736709473" sldId="260"/>
            <ac:spMk id="5" creationId="{62CE74BB-CECD-51A8-B666-623426356546}"/>
          </ac:spMkLst>
        </pc:spChg>
        <pc:spChg chg="del mod">
          <ac:chgData name="Strobel, Caroline" userId="d499d4d7-c1af-4102-bb1a-2eccc25c41ac" providerId="ADAL" clId="{F83A113D-E743-4D3F-85D4-33F2F4F8D698}" dt="2022-11-21T09:12:32.146" v="1576" actId="478"/>
          <ac:spMkLst>
            <pc:docMk/>
            <pc:sldMk cId="1736709473" sldId="260"/>
            <ac:spMk id="7" creationId="{02A4BA30-B265-942E-45B4-4BD07168BEC1}"/>
          </ac:spMkLst>
        </pc:spChg>
        <pc:spChg chg="del">
          <ac:chgData name="Strobel, Caroline" userId="d499d4d7-c1af-4102-bb1a-2eccc25c41ac" providerId="ADAL" clId="{F83A113D-E743-4D3F-85D4-33F2F4F8D698}" dt="2022-11-21T09:12:36.314" v="1578" actId="478"/>
          <ac:spMkLst>
            <pc:docMk/>
            <pc:sldMk cId="1736709473" sldId="260"/>
            <ac:spMk id="18" creationId="{1A5C76C0-3938-851F-B986-41FDF88568B7}"/>
          </ac:spMkLst>
        </pc:spChg>
        <pc:spChg chg="del">
          <ac:chgData name="Strobel, Caroline" userId="d499d4d7-c1af-4102-bb1a-2eccc25c41ac" providerId="ADAL" clId="{F83A113D-E743-4D3F-85D4-33F2F4F8D698}" dt="2022-11-21T09:12:34.154" v="1577" actId="478"/>
          <ac:spMkLst>
            <pc:docMk/>
            <pc:sldMk cId="1736709473" sldId="260"/>
            <ac:spMk id="20" creationId="{63C4213F-3C24-541E-0324-46A03C208B5C}"/>
          </ac:spMkLst>
        </pc:spChg>
        <pc:spChg chg="del">
          <ac:chgData name="Strobel, Caroline" userId="d499d4d7-c1af-4102-bb1a-2eccc25c41ac" providerId="ADAL" clId="{F83A113D-E743-4D3F-85D4-33F2F4F8D698}" dt="2022-11-21T09:12:38.375" v="1579" actId="478"/>
          <ac:spMkLst>
            <pc:docMk/>
            <pc:sldMk cId="1736709473" sldId="260"/>
            <ac:spMk id="21" creationId="{63D16897-D6B1-1F5C-3AAE-B556EE060B79}"/>
          </ac:spMkLst>
        </pc:spChg>
      </pc:sldChg>
      <pc:sldChg chg="addSp delSp modSp add mod modNotesTx">
        <pc:chgData name="Strobel, Caroline" userId="d499d4d7-c1af-4102-bb1a-2eccc25c41ac" providerId="ADAL" clId="{F83A113D-E743-4D3F-85D4-33F2F4F8D698}" dt="2022-12-01T08:46:47.705" v="3491" actId="20577"/>
        <pc:sldMkLst>
          <pc:docMk/>
          <pc:sldMk cId="2518281668" sldId="261"/>
        </pc:sldMkLst>
        <pc:spChg chg="mod">
          <ac:chgData name="Strobel, Caroline" userId="d499d4d7-c1af-4102-bb1a-2eccc25c41ac" providerId="ADAL" clId="{F83A113D-E743-4D3F-85D4-33F2F4F8D698}" dt="2022-12-01T08:46:47.705" v="3491" actId="20577"/>
          <ac:spMkLst>
            <pc:docMk/>
            <pc:sldMk cId="2518281668" sldId="261"/>
            <ac:spMk id="2" creationId="{CFC63098-E8C8-C0FC-F8A5-301A7560DAF9}"/>
          </ac:spMkLst>
        </pc:spChg>
        <pc:spChg chg="mod">
          <ac:chgData name="Strobel, Caroline" userId="d499d4d7-c1af-4102-bb1a-2eccc25c41ac" providerId="ADAL" clId="{F83A113D-E743-4D3F-85D4-33F2F4F8D698}" dt="2022-11-30T12:41:49.732" v="1787" actId="20577"/>
          <ac:spMkLst>
            <pc:docMk/>
            <pc:sldMk cId="2518281668" sldId="261"/>
            <ac:spMk id="3" creationId="{160CAAF4-3C90-7115-C776-E82EBE3D1329}"/>
          </ac:spMkLst>
        </pc:spChg>
        <pc:spChg chg="del">
          <ac:chgData name="Strobel, Caroline" userId="d499d4d7-c1af-4102-bb1a-2eccc25c41ac" providerId="ADAL" clId="{F83A113D-E743-4D3F-85D4-33F2F4F8D698}" dt="2022-11-21T09:28:19.428" v="1703" actId="478"/>
          <ac:spMkLst>
            <pc:docMk/>
            <pc:sldMk cId="2518281668" sldId="261"/>
            <ac:spMk id="5" creationId="{62CE74BB-CECD-51A8-B666-623426356546}"/>
          </ac:spMkLst>
        </pc:spChg>
        <pc:spChg chg="add mod">
          <ac:chgData name="Strobel, Caroline" userId="d499d4d7-c1af-4102-bb1a-2eccc25c41ac" providerId="ADAL" clId="{F83A113D-E743-4D3F-85D4-33F2F4F8D698}" dt="2022-11-21T09:33:22.765" v="1768" actId="20577"/>
          <ac:spMkLst>
            <pc:docMk/>
            <pc:sldMk cId="2518281668" sldId="261"/>
            <ac:spMk id="8" creationId="{906022E0-0701-9D58-6BB2-8A7A38FF7638}"/>
          </ac:spMkLst>
        </pc:spChg>
        <pc:spChg chg="add mod">
          <ac:chgData name="Strobel, Caroline" userId="d499d4d7-c1af-4102-bb1a-2eccc25c41ac" providerId="ADAL" clId="{F83A113D-E743-4D3F-85D4-33F2F4F8D698}" dt="2022-11-30T13:04:59.453" v="1808"/>
          <ac:spMkLst>
            <pc:docMk/>
            <pc:sldMk cId="2518281668" sldId="261"/>
            <ac:spMk id="10" creationId="{AE8D7D2E-AEFE-96E7-6012-375A6F4D33B3}"/>
          </ac:spMkLst>
        </pc:spChg>
        <pc:spChg chg="add mod">
          <ac:chgData name="Strobel, Caroline" userId="d499d4d7-c1af-4102-bb1a-2eccc25c41ac" providerId="ADAL" clId="{F83A113D-E743-4D3F-85D4-33F2F4F8D698}" dt="2022-11-30T13:04:01.270" v="1794" actId="1076"/>
          <ac:spMkLst>
            <pc:docMk/>
            <pc:sldMk cId="2518281668" sldId="261"/>
            <ac:spMk id="12" creationId="{3F951FE5-B9A1-6D50-762E-CF2ADB69896A}"/>
          </ac:spMkLst>
        </pc:spChg>
        <pc:spChg chg="add mod">
          <ac:chgData name="Strobel, Caroline" userId="d499d4d7-c1af-4102-bb1a-2eccc25c41ac" providerId="ADAL" clId="{F83A113D-E743-4D3F-85D4-33F2F4F8D698}" dt="2022-11-30T13:05:29.477" v="1821" actId="20577"/>
          <ac:spMkLst>
            <pc:docMk/>
            <pc:sldMk cId="2518281668" sldId="261"/>
            <ac:spMk id="13" creationId="{638612BB-2728-8A23-CFB9-28402DCC5923}"/>
          </ac:spMkLst>
        </pc:spChg>
        <pc:spChg chg="add mod">
          <ac:chgData name="Strobel, Caroline" userId="d499d4d7-c1af-4102-bb1a-2eccc25c41ac" providerId="ADAL" clId="{F83A113D-E743-4D3F-85D4-33F2F4F8D698}" dt="2022-11-30T13:05:45.772" v="1833" actId="20577"/>
          <ac:spMkLst>
            <pc:docMk/>
            <pc:sldMk cId="2518281668" sldId="261"/>
            <ac:spMk id="14" creationId="{BEC938E0-B001-5E6E-39CC-AC3573C5B75E}"/>
          </ac:spMkLst>
        </pc:spChg>
        <pc:spChg chg="add mod">
          <ac:chgData name="Strobel, Caroline" userId="d499d4d7-c1af-4102-bb1a-2eccc25c41ac" providerId="ADAL" clId="{F83A113D-E743-4D3F-85D4-33F2F4F8D698}" dt="2022-11-30T13:06:22.563" v="1856" actId="1076"/>
          <ac:spMkLst>
            <pc:docMk/>
            <pc:sldMk cId="2518281668" sldId="261"/>
            <ac:spMk id="15" creationId="{BC22B9F0-523C-D971-6F34-FF4CED4DF109}"/>
          </ac:spMkLst>
        </pc:spChg>
        <pc:picChg chg="add mod">
          <ac:chgData name="Strobel, Caroline" userId="d499d4d7-c1af-4102-bb1a-2eccc25c41ac" providerId="ADAL" clId="{F83A113D-E743-4D3F-85D4-33F2F4F8D698}" dt="2022-11-30T13:04:30.174" v="1803" actId="1076"/>
          <ac:picMkLst>
            <pc:docMk/>
            <pc:sldMk cId="2518281668" sldId="261"/>
            <ac:picMk id="6" creationId="{4245AFFE-FD92-0397-756F-745C94797C43}"/>
          </ac:picMkLst>
        </pc:picChg>
        <pc:picChg chg="add mod">
          <ac:chgData name="Strobel, Caroline" userId="d499d4d7-c1af-4102-bb1a-2eccc25c41ac" providerId="ADAL" clId="{F83A113D-E743-4D3F-85D4-33F2F4F8D698}" dt="2022-11-30T13:03:58.750" v="1793" actId="1076"/>
          <ac:picMkLst>
            <pc:docMk/>
            <pc:sldMk cId="2518281668" sldId="261"/>
            <ac:picMk id="7" creationId="{8550B5AE-201C-3D7A-35D8-CB9948FA86B0}"/>
          </ac:picMkLst>
        </pc:picChg>
        <pc:picChg chg="add mod modCrop">
          <ac:chgData name="Strobel, Caroline" userId="d499d4d7-c1af-4102-bb1a-2eccc25c41ac" providerId="ADAL" clId="{F83A113D-E743-4D3F-85D4-33F2F4F8D698}" dt="2022-11-30T13:04:13.998" v="1799" actId="732"/>
          <ac:picMkLst>
            <pc:docMk/>
            <pc:sldMk cId="2518281668" sldId="261"/>
            <ac:picMk id="11" creationId="{C2382376-3D11-5413-6F9A-6238916AE779}"/>
          </ac:picMkLst>
        </pc:picChg>
      </pc:sldChg>
      <pc:sldChg chg="addSp delSp modSp add mod modNotesTx">
        <pc:chgData name="Strobel, Caroline" userId="d499d4d7-c1af-4102-bb1a-2eccc25c41ac" providerId="ADAL" clId="{F83A113D-E743-4D3F-85D4-33F2F4F8D698}" dt="2022-12-01T08:08:18.402" v="3488" actId="1076"/>
        <pc:sldMkLst>
          <pc:docMk/>
          <pc:sldMk cId="3584997007" sldId="262"/>
        </pc:sldMkLst>
        <pc:spChg chg="mod">
          <ac:chgData name="Strobel, Caroline" userId="d499d4d7-c1af-4102-bb1a-2eccc25c41ac" providerId="ADAL" clId="{F83A113D-E743-4D3F-85D4-33F2F4F8D698}" dt="2022-11-30T16:53:07.340" v="3231" actId="1076"/>
          <ac:spMkLst>
            <pc:docMk/>
            <pc:sldMk cId="3584997007" sldId="262"/>
            <ac:spMk id="2" creationId="{CFC63098-E8C8-C0FC-F8A5-301A7560DAF9}"/>
          </ac:spMkLst>
        </pc:spChg>
        <pc:spChg chg="mod">
          <ac:chgData name="Strobel, Caroline" userId="d499d4d7-c1af-4102-bb1a-2eccc25c41ac" providerId="ADAL" clId="{F83A113D-E743-4D3F-85D4-33F2F4F8D698}" dt="2022-11-30T13:10:11.689" v="1907" actId="20577"/>
          <ac:spMkLst>
            <pc:docMk/>
            <pc:sldMk cId="3584997007" sldId="262"/>
            <ac:spMk id="3" creationId="{160CAAF4-3C90-7115-C776-E82EBE3D1329}"/>
          </ac:spMkLst>
        </pc:spChg>
        <pc:spChg chg="del">
          <ac:chgData name="Strobel, Caroline" userId="d499d4d7-c1af-4102-bb1a-2eccc25c41ac" providerId="ADAL" clId="{F83A113D-E743-4D3F-85D4-33F2F4F8D698}" dt="2022-11-30T13:14:04.920" v="1912" actId="478"/>
          <ac:spMkLst>
            <pc:docMk/>
            <pc:sldMk cId="3584997007" sldId="262"/>
            <ac:spMk id="8" creationId="{906022E0-0701-9D58-6BB2-8A7A38FF7638}"/>
          </ac:spMkLst>
        </pc:spChg>
        <pc:spChg chg="del">
          <ac:chgData name="Strobel, Caroline" userId="d499d4d7-c1af-4102-bb1a-2eccc25c41ac" providerId="ADAL" clId="{F83A113D-E743-4D3F-85D4-33F2F4F8D698}" dt="2022-11-30T13:14:03.792" v="1911" actId="478"/>
          <ac:spMkLst>
            <pc:docMk/>
            <pc:sldMk cId="3584997007" sldId="262"/>
            <ac:spMk id="10" creationId="{AE8D7D2E-AEFE-96E7-6012-375A6F4D33B3}"/>
          </ac:spMkLst>
        </pc:spChg>
        <pc:spChg chg="del">
          <ac:chgData name="Strobel, Caroline" userId="d499d4d7-c1af-4102-bb1a-2eccc25c41ac" providerId="ADAL" clId="{F83A113D-E743-4D3F-85D4-33F2F4F8D698}" dt="2022-11-30T13:14:06.216" v="1913" actId="478"/>
          <ac:spMkLst>
            <pc:docMk/>
            <pc:sldMk cId="3584997007" sldId="262"/>
            <ac:spMk id="12" creationId="{3F951FE5-B9A1-6D50-762E-CF2ADB69896A}"/>
          </ac:spMkLst>
        </pc:spChg>
        <pc:spChg chg="del mod">
          <ac:chgData name="Strobel, Caroline" userId="d499d4d7-c1af-4102-bb1a-2eccc25c41ac" providerId="ADAL" clId="{F83A113D-E743-4D3F-85D4-33F2F4F8D698}" dt="2022-11-30T13:14:11.248" v="1916" actId="478"/>
          <ac:spMkLst>
            <pc:docMk/>
            <pc:sldMk cId="3584997007" sldId="262"/>
            <ac:spMk id="13" creationId="{638612BB-2728-8A23-CFB9-28402DCC5923}"/>
          </ac:spMkLst>
        </pc:spChg>
        <pc:spChg chg="del">
          <ac:chgData name="Strobel, Caroline" userId="d499d4d7-c1af-4102-bb1a-2eccc25c41ac" providerId="ADAL" clId="{F83A113D-E743-4D3F-85D4-33F2F4F8D698}" dt="2022-11-30T13:14:12.192" v="1917" actId="478"/>
          <ac:spMkLst>
            <pc:docMk/>
            <pc:sldMk cId="3584997007" sldId="262"/>
            <ac:spMk id="14" creationId="{BEC938E0-B001-5E6E-39CC-AC3573C5B75E}"/>
          </ac:spMkLst>
        </pc:spChg>
        <pc:spChg chg="del">
          <ac:chgData name="Strobel, Caroline" userId="d499d4d7-c1af-4102-bb1a-2eccc25c41ac" providerId="ADAL" clId="{F83A113D-E743-4D3F-85D4-33F2F4F8D698}" dt="2022-11-30T13:14:13.137" v="1918" actId="478"/>
          <ac:spMkLst>
            <pc:docMk/>
            <pc:sldMk cId="3584997007" sldId="262"/>
            <ac:spMk id="15" creationId="{BC22B9F0-523C-D971-6F34-FF4CED4DF109}"/>
          </ac:spMkLst>
        </pc:spChg>
        <pc:spChg chg="add mod">
          <ac:chgData name="Strobel, Caroline" userId="d499d4d7-c1af-4102-bb1a-2eccc25c41ac" providerId="ADAL" clId="{F83A113D-E743-4D3F-85D4-33F2F4F8D698}" dt="2022-11-30T13:40:07.380" v="1997" actId="400"/>
          <ac:spMkLst>
            <pc:docMk/>
            <pc:sldMk cId="3584997007" sldId="262"/>
            <ac:spMk id="17" creationId="{AE872895-8AF0-BAB5-0768-22602DF718FE}"/>
          </ac:spMkLst>
        </pc:spChg>
        <pc:spChg chg="add mod">
          <ac:chgData name="Strobel, Caroline" userId="d499d4d7-c1af-4102-bb1a-2eccc25c41ac" providerId="ADAL" clId="{F83A113D-E743-4D3F-85D4-33F2F4F8D698}" dt="2022-11-30T13:39:51.938" v="1995" actId="20577"/>
          <ac:spMkLst>
            <pc:docMk/>
            <pc:sldMk cId="3584997007" sldId="262"/>
            <ac:spMk id="22" creationId="{6F3C0731-62B6-A8AB-8D56-41070A84E905}"/>
          </ac:spMkLst>
        </pc:spChg>
        <pc:spChg chg="add mod">
          <ac:chgData name="Strobel, Caroline" userId="d499d4d7-c1af-4102-bb1a-2eccc25c41ac" providerId="ADAL" clId="{F83A113D-E743-4D3F-85D4-33F2F4F8D698}" dt="2022-11-30T13:39:40.798" v="1991"/>
          <ac:spMkLst>
            <pc:docMk/>
            <pc:sldMk cId="3584997007" sldId="262"/>
            <ac:spMk id="25" creationId="{BF6DF1CF-72EB-EFC0-13FE-C64557369F4C}"/>
          </ac:spMkLst>
        </pc:spChg>
        <pc:spChg chg="add mod">
          <ac:chgData name="Strobel, Caroline" userId="d499d4d7-c1af-4102-bb1a-2eccc25c41ac" providerId="ADAL" clId="{F83A113D-E743-4D3F-85D4-33F2F4F8D698}" dt="2022-12-01T08:08:18.402" v="3488" actId="1076"/>
          <ac:spMkLst>
            <pc:docMk/>
            <pc:sldMk cId="3584997007" sldId="262"/>
            <ac:spMk id="28" creationId="{D8CF9E7C-A756-E4F8-763F-1E0C4A76716B}"/>
          </ac:spMkLst>
        </pc:spChg>
        <pc:picChg chg="del">
          <ac:chgData name="Strobel, Caroline" userId="d499d4d7-c1af-4102-bb1a-2eccc25c41ac" providerId="ADAL" clId="{F83A113D-E743-4D3F-85D4-33F2F4F8D698}" dt="2022-11-30T13:14:02.478" v="1910" actId="478"/>
          <ac:picMkLst>
            <pc:docMk/>
            <pc:sldMk cId="3584997007" sldId="262"/>
            <ac:picMk id="6" creationId="{4245AFFE-FD92-0397-756F-745C94797C43}"/>
          </ac:picMkLst>
        </pc:picChg>
        <pc:picChg chg="del">
          <ac:chgData name="Strobel, Caroline" userId="d499d4d7-c1af-4102-bb1a-2eccc25c41ac" providerId="ADAL" clId="{F83A113D-E743-4D3F-85D4-33F2F4F8D698}" dt="2022-11-30T13:14:01.170" v="1908" actId="478"/>
          <ac:picMkLst>
            <pc:docMk/>
            <pc:sldMk cId="3584997007" sldId="262"/>
            <ac:picMk id="7" creationId="{8550B5AE-201C-3D7A-35D8-CB9948FA86B0}"/>
          </ac:picMkLst>
        </pc:picChg>
        <pc:picChg chg="del mod">
          <ac:chgData name="Strobel, Caroline" userId="d499d4d7-c1af-4102-bb1a-2eccc25c41ac" providerId="ADAL" clId="{F83A113D-E743-4D3F-85D4-33F2F4F8D698}" dt="2022-11-30T14:03:59.652" v="2072" actId="478"/>
          <ac:picMkLst>
            <pc:docMk/>
            <pc:sldMk cId="3584997007" sldId="262"/>
            <ac:picMk id="9" creationId="{3A72C957-46F5-A346-4E79-1A6498C5767A}"/>
          </ac:picMkLst>
        </pc:picChg>
        <pc:picChg chg="del">
          <ac:chgData name="Strobel, Caroline" userId="d499d4d7-c1af-4102-bb1a-2eccc25c41ac" providerId="ADAL" clId="{F83A113D-E743-4D3F-85D4-33F2F4F8D698}" dt="2022-11-30T13:14:01.888" v="1909" actId="478"/>
          <ac:picMkLst>
            <pc:docMk/>
            <pc:sldMk cId="3584997007" sldId="262"/>
            <ac:picMk id="11" creationId="{C2382376-3D11-5413-6F9A-6238916AE779}"/>
          </ac:picMkLst>
        </pc:picChg>
        <pc:picChg chg="add del mod">
          <ac:chgData name="Strobel, Caroline" userId="d499d4d7-c1af-4102-bb1a-2eccc25c41ac" providerId="ADAL" clId="{F83A113D-E743-4D3F-85D4-33F2F4F8D698}" dt="2022-11-30T13:30:01.615" v="1941" actId="478"/>
          <ac:picMkLst>
            <pc:docMk/>
            <pc:sldMk cId="3584997007" sldId="262"/>
            <ac:picMk id="16" creationId="{5C6F70FA-E8AA-EB5A-A31A-46D85A4DAE88}"/>
          </ac:picMkLst>
        </pc:picChg>
        <pc:picChg chg="add mod">
          <ac:chgData name="Strobel, Caroline" userId="d499d4d7-c1af-4102-bb1a-2eccc25c41ac" providerId="ADAL" clId="{F83A113D-E743-4D3F-85D4-33F2F4F8D698}" dt="2022-11-30T13:47:22.767" v="2000" actId="1076"/>
          <ac:picMkLst>
            <pc:docMk/>
            <pc:sldMk cId="3584997007" sldId="262"/>
            <ac:picMk id="19" creationId="{C4284706-F83E-8397-19B9-4621E907910A}"/>
          </ac:picMkLst>
        </pc:picChg>
        <pc:picChg chg="add mod">
          <ac:chgData name="Strobel, Caroline" userId="d499d4d7-c1af-4102-bb1a-2eccc25c41ac" providerId="ADAL" clId="{F83A113D-E743-4D3F-85D4-33F2F4F8D698}" dt="2022-11-30T13:47:27.431" v="2002" actId="1076"/>
          <ac:picMkLst>
            <pc:docMk/>
            <pc:sldMk cId="3584997007" sldId="262"/>
            <ac:picMk id="21" creationId="{E3413DC8-AD24-3A5D-972F-E06030FE4E73}"/>
          </ac:picMkLst>
        </pc:picChg>
        <pc:picChg chg="add mod">
          <ac:chgData name="Strobel, Caroline" userId="d499d4d7-c1af-4102-bb1a-2eccc25c41ac" providerId="ADAL" clId="{F83A113D-E743-4D3F-85D4-33F2F4F8D698}" dt="2022-11-30T13:47:32.341" v="2005" actId="1076"/>
          <ac:picMkLst>
            <pc:docMk/>
            <pc:sldMk cId="3584997007" sldId="262"/>
            <ac:picMk id="24" creationId="{5845532E-FB0D-E9F6-8400-C9F0EF907B0F}"/>
          </ac:picMkLst>
        </pc:picChg>
        <pc:picChg chg="add mod">
          <ac:chgData name="Strobel, Caroline" userId="d499d4d7-c1af-4102-bb1a-2eccc25c41ac" providerId="ADAL" clId="{F83A113D-E743-4D3F-85D4-33F2F4F8D698}" dt="2022-11-30T13:47:36.279" v="2006" actId="1076"/>
          <ac:picMkLst>
            <pc:docMk/>
            <pc:sldMk cId="3584997007" sldId="262"/>
            <ac:picMk id="27" creationId="{03CAED73-DBF3-68A4-7EBE-BBE7598E97F0}"/>
          </ac:picMkLst>
        </pc:picChg>
      </pc:sldChg>
      <pc:sldChg chg="delSp modSp add mod ord modNotesTx">
        <pc:chgData name="Strobel, Caroline" userId="d499d4d7-c1af-4102-bb1a-2eccc25c41ac" providerId="ADAL" clId="{F83A113D-E743-4D3F-85D4-33F2F4F8D698}" dt="2022-12-01T08:05:31.901" v="3449" actId="20577"/>
        <pc:sldMkLst>
          <pc:docMk/>
          <pc:sldMk cId="3067348853" sldId="263"/>
        </pc:sldMkLst>
        <pc:spChg chg="mod">
          <ac:chgData name="Strobel, Caroline" userId="d499d4d7-c1af-4102-bb1a-2eccc25c41ac" providerId="ADAL" clId="{F83A113D-E743-4D3F-85D4-33F2F4F8D698}" dt="2022-11-30T16:45:49.922" v="3082" actId="20577"/>
          <ac:spMkLst>
            <pc:docMk/>
            <pc:sldMk cId="3067348853" sldId="263"/>
            <ac:spMk id="2" creationId="{CFC63098-E8C8-C0FC-F8A5-301A7560DAF9}"/>
          </ac:spMkLst>
        </pc:spChg>
        <pc:spChg chg="mod">
          <ac:chgData name="Strobel, Caroline" userId="d499d4d7-c1af-4102-bb1a-2eccc25c41ac" providerId="ADAL" clId="{F83A113D-E743-4D3F-85D4-33F2F4F8D698}" dt="2022-11-30T14:49:49.688" v="2118" actId="20577"/>
          <ac:spMkLst>
            <pc:docMk/>
            <pc:sldMk cId="3067348853" sldId="263"/>
            <ac:spMk id="3" creationId="{160CAAF4-3C90-7115-C776-E82EBE3D1329}"/>
          </ac:spMkLst>
        </pc:spChg>
        <pc:spChg chg="mod">
          <ac:chgData name="Strobel, Caroline" userId="d499d4d7-c1af-4102-bb1a-2eccc25c41ac" providerId="ADAL" clId="{F83A113D-E743-4D3F-85D4-33F2F4F8D698}" dt="2022-11-30T16:53:45.380" v="3234" actId="1076"/>
          <ac:spMkLst>
            <pc:docMk/>
            <pc:sldMk cId="3067348853" sldId="263"/>
            <ac:spMk id="7" creationId="{02A4BA30-B265-942E-45B4-4BD07168BEC1}"/>
          </ac:spMkLst>
        </pc:spChg>
        <pc:spChg chg="mod">
          <ac:chgData name="Strobel, Caroline" userId="d499d4d7-c1af-4102-bb1a-2eccc25c41ac" providerId="ADAL" clId="{F83A113D-E743-4D3F-85D4-33F2F4F8D698}" dt="2022-12-01T08:05:31.901" v="3449" actId="20577"/>
          <ac:spMkLst>
            <pc:docMk/>
            <pc:sldMk cId="3067348853" sldId="263"/>
            <ac:spMk id="18" creationId="{1A5C76C0-3938-851F-B986-41FDF88568B7}"/>
          </ac:spMkLst>
        </pc:spChg>
        <pc:spChg chg="del mod">
          <ac:chgData name="Strobel, Caroline" userId="d499d4d7-c1af-4102-bb1a-2eccc25c41ac" providerId="ADAL" clId="{F83A113D-E743-4D3F-85D4-33F2F4F8D698}" dt="2022-11-30T15:40:43.534" v="2502" actId="478"/>
          <ac:spMkLst>
            <pc:docMk/>
            <pc:sldMk cId="3067348853" sldId="263"/>
            <ac:spMk id="20" creationId="{63C4213F-3C24-541E-0324-46A03C208B5C}"/>
          </ac:spMkLst>
        </pc:spChg>
        <pc:spChg chg="del mod">
          <ac:chgData name="Strobel, Caroline" userId="d499d4d7-c1af-4102-bb1a-2eccc25c41ac" providerId="ADAL" clId="{F83A113D-E743-4D3F-85D4-33F2F4F8D698}" dt="2022-11-30T15:40:42.331" v="2501" actId="478"/>
          <ac:spMkLst>
            <pc:docMk/>
            <pc:sldMk cId="3067348853" sldId="263"/>
            <ac:spMk id="21" creationId="{63D16897-D6B1-1F5C-3AAE-B556EE060B79}"/>
          </ac:spMkLst>
        </pc:spChg>
      </pc:sldChg>
      <pc:sldChg chg="new del">
        <pc:chgData name="Strobel, Caroline" userId="d499d4d7-c1af-4102-bb1a-2eccc25c41ac" providerId="ADAL" clId="{F83A113D-E743-4D3F-85D4-33F2F4F8D698}" dt="2022-11-30T16:36:23.911" v="2886" actId="47"/>
        <pc:sldMkLst>
          <pc:docMk/>
          <pc:sldMk cId="4008774048" sldId="264"/>
        </pc:sldMkLst>
      </pc:sldChg>
      <pc:sldChg chg="modSp add del mod modNotesTx">
        <pc:chgData name="Strobel, Caroline" userId="d499d4d7-c1af-4102-bb1a-2eccc25c41ac" providerId="ADAL" clId="{F83A113D-E743-4D3F-85D4-33F2F4F8D698}" dt="2022-11-30T16:14:43.808" v="2880" actId="47"/>
        <pc:sldMkLst>
          <pc:docMk/>
          <pc:sldMk cId="3058847014" sldId="265"/>
        </pc:sldMkLst>
        <pc:spChg chg="mod">
          <ac:chgData name="Strobel, Caroline" userId="d499d4d7-c1af-4102-bb1a-2eccc25c41ac" providerId="ADAL" clId="{F83A113D-E743-4D3F-85D4-33F2F4F8D698}" dt="2022-11-30T15:48:46.950" v="2530" actId="20577"/>
          <ac:spMkLst>
            <pc:docMk/>
            <pc:sldMk cId="3058847014" sldId="265"/>
            <ac:spMk id="2" creationId="{CFC63098-E8C8-C0FC-F8A5-301A7560DAF9}"/>
          </ac:spMkLst>
        </pc:spChg>
        <pc:spChg chg="mod">
          <ac:chgData name="Strobel, Caroline" userId="d499d4d7-c1af-4102-bb1a-2eccc25c41ac" providerId="ADAL" clId="{F83A113D-E743-4D3F-85D4-33F2F4F8D698}" dt="2022-11-30T15:52:37.022" v="2562" actId="1076"/>
          <ac:spMkLst>
            <pc:docMk/>
            <pc:sldMk cId="3058847014" sldId="265"/>
            <ac:spMk id="7" creationId="{02A4BA30-B265-942E-45B4-4BD07168BEC1}"/>
          </ac:spMkLst>
        </pc:spChg>
        <pc:spChg chg="mod">
          <ac:chgData name="Strobel, Caroline" userId="d499d4d7-c1af-4102-bb1a-2eccc25c41ac" providerId="ADAL" clId="{F83A113D-E743-4D3F-85D4-33F2F4F8D698}" dt="2022-11-30T15:53:55.709" v="2613" actId="20577"/>
          <ac:spMkLst>
            <pc:docMk/>
            <pc:sldMk cId="3058847014" sldId="265"/>
            <ac:spMk id="18" creationId="{1A5C76C0-3938-851F-B986-41FDF88568B7}"/>
          </ac:spMkLst>
        </pc:spChg>
      </pc:sldChg>
      <pc:sldChg chg="delSp modSp add mod modNotesTx">
        <pc:chgData name="Strobel, Caroline" userId="d499d4d7-c1af-4102-bb1a-2eccc25c41ac" providerId="ADAL" clId="{F83A113D-E743-4D3F-85D4-33F2F4F8D698}" dt="2022-12-02T11:39:55.821" v="3687" actId="1076"/>
        <pc:sldMkLst>
          <pc:docMk/>
          <pc:sldMk cId="1822829302" sldId="266"/>
        </pc:sldMkLst>
        <pc:spChg chg="mod">
          <ac:chgData name="Strobel, Caroline" userId="d499d4d7-c1af-4102-bb1a-2eccc25c41ac" providerId="ADAL" clId="{F83A113D-E743-4D3F-85D4-33F2F4F8D698}" dt="2022-11-30T16:21:10.068" v="2883" actId="1076"/>
          <ac:spMkLst>
            <pc:docMk/>
            <pc:sldMk cId="1822829302" sldId="266"/>
            <ac:spMk id="2" creationId="{CFC63098-E8C8-C0FC-F8A5-301A7560DAF9}"/>
          </ac:spMkLst>
        </pc:spChg>
        <pc:spChg chg="mod">
          <ac:chgData name="Strobel, Caroline" userId="d499d4d7-c1af-4102-bb1a-2eccc25c41ac" providerId="ADAL" clId="{F83A113D-E743-4D3F-85D4-33F2F4F8D698}" dt="2022-11-30T16:08:05.618" v="2632" actId="20577"/>
          <ac:spMkLst>
            <pc:docMk/>
            <pc:sldMk cId="1822829302" sldId="266"/>
            <ac:spMk id="3" creationId="{160CAAF4-3C90-7115-C776-E82EBE3D1329}"/>
          </ac:spMkLst>
        </pc:spChg>
        <pc:spChg chg="mod">
          <ac:chgData name="Strobel, Caroline" userId="d499d4d7-c1af-4102-bb1a-2eccc25c41ac" providerId="ADAL" clId="{F83A113D-E743-4D3F-85D4-33F2F4F8D698}" dt="2022-11-30T16:21:12.934" v="2884" actId="1076"/>
          <ac:spMkLst>
            <pc:docMk/>
            <pc:sldMk cId="1822829302" sldId="266"/>
            <ac:spMk id="7" creationId="{02A4BA30-B265-942E-45B4-4BD07168BEC1}"/>
          </ac:spMkLst>
        </pc:spChg>
        <pc:spChg chg="del mod">
          <ac:chgData name="Strobel, Caroline" userId="d499d4d7-c1af-4102-bb1a-2eccc25c41ac" providerId="ADAL" clId="{F83A113D-E743-4D3F-85D4-33F2F4F8D698}" dt="2022-11-30T16:11:48.877" v="2781" actId="478"/>
          <ac:spMkLst>
            <pc:docMk/>
            <pc:sldMk cId="1822829302" sldId="266"/>
            <ac:spMk id="18" creationId="{1A5C76C0-3938-851F-B986-41FDF88568B7}"/>
          </ac:spMkLst>
        </pc:spChg>
        <pc:picChg chg="mod">
          <ac:chgData name="Strobel, Caroline" userId="d499d4d7-c1af-4102-bb1a-2eccc25c41ac" providerId="ADAL" clId="{F83A113D-E743-4D3F-85D4-33F2F4F8D698}" dt="2022-12-02T11:39:55.821" v="3687" actId="1076"/>
          <ac:picMkLst>
            <pc:docMk/>
            <pc:sldMk cId="1822829302" sldId="266"/>
            <ac:picMk id="9" creationId="{3A72C957-46F5-A346-4E79-1A6498C5767A}"/>
          </ac:picMkLst>
        </pc:picChg>
      </pc:sldChg>
      <pc:sldChg chg="addSp modSp add mod ord modNotesTx">
        <pc:chgData name="Strobel, Caroline" userId="d499d4d7-c1af-4102-bb1a-2eccc25c41ac" providerId="ADAL" clId="{F83A113D-E743-4D3F-85D4-33F2F4F8D698}" dt="2022-11-30T17:01:13.767" v="3358" actId="1076"/>
        <pc:sldMkLst>
          <pc:docMk/>
          <pc:sldMk cId="3711579530" sldId="267"/>
        </pc:sldMkLst>
        <pc:spChg chg="mod">
          <ac:chgData name="Strobel, Caroline" userId="d499d4d7-c1af-4102-bb1a-2eccc25c41ac" providerId="ADAL" clId="{F83A113D-E743-4D3F-85D4-33F2F4F8D698}" dt="2022-11-30T16:52:56.062" v="3230" actId="20577"/>
          <ac:spMkLst>
            <pc:docMk/>
            <pc:sldMk cId="3711579530" sldId="267"/>
            <ac:spMk id="2" creationId="{CFC63098-E8C8-C0FC-F8A5-301A7560DAF9}"/>
          </ac:spMkLst>
        </pc:spChg>
        <pc:spChg chg="add mod">
          <ac:chgData name="Strobel, Caroline" userId="d499d4d7-c1af-4102-bb1a-2eccc25c41ac" providerId="ADAL" clId="{F83A113D-E743-4D3F-85D4-33F2F4F8D698}" dt="2022-11-30T17:01:13.767" v="3358" actId="1076"/>
          <ac:spMkLst>
            <pc:docMk/>
            <pc:sldMk cId="3711579530" sldId="267"/>
            <ac:spMk id="5" creationId="{5F76010A-ABA3-BF35-05E5-760326DCD2C3}"/>
          </ac:spMkLst>
        </pc:spChg>
        <pc:spChg chg="mod">
          <ac:chgData name="Strobel, Caroline" userId="d499d4d7-c1af-4102-bb1a-2eccc25c41ac" providerId="ADAL" clId="{F83A113D-E743-4D3F-85D4-33F2F4F8D698}" dt="2022-11-30T17:01:11.559" v="3357" actId="1076"/>
          <ac:spMkLst>
            <pc:docMk/>
            <pc:sldMk cId="3711579530" sldId="267"/>
            <ac:spMk id="7" creationId="{02A4BA30-B265-942E-45B4-4BD07168BEC1}"/>
          </ac:spMkLst>
        </pc:spChg>
      </pc:sldChg>
      <pc:sldChg chg="modSp add mod modNotesTx">
        <pc:chgData name="Strobel, Caroline" userId="d499d4d7-c1af-4102-bb1a-2eccc25c41ac" providerId="ADAL" clId="{F83A113D-E743-4D3F-85D4-33F2F4F8D698}" dt="2022-11-30T16:53:40.053" v="3233" actId="113"/>
        <pc:sldMkLst>
          <pc:docMk/>
          <pc:sldMk cId="3514078561" sldId="268"/>
        </pc:sldMkLst>
        <pc:spChg chg="mod">
          <ac:chgData name="Strobel, Caroline" userId="d499d4d7-c1af-4102-bb1a-2eccc25c41ac" providerId="ADAL" clId="{F83A113D-E743-4D3F-85D4-33F2F4F8D698}" dt="2022-11-30T16:47:33.913" v="3113" actId="20577"/>
          <ac:spMkLst>
            <pc:docMk/>
            <pc:sldMk cId="3514078561" sldId="268"/>
            <ac:spMk id="7" creationId="{02A4BA30-B265-942E-45B4-4BD07168BEC1}"/>
          </ac:spMkLst>
        </pc:spChg>
        <pc:spChg chg="mod">
          <ac:chgData name="Strobel, Caroline" userId="d499d4d7-c1af-4102-bb1a-2eccc25c41ac" providerId="ADAL" clId="{F83A113D-E743-4D3F-85D4-33F2F4F8D698}" dt="2022-11-30T16:53:40.053" v="3233" actId="113"/>
          <ac:spMkLst>
            <pc:docMk/>
            <pc:sldMk cId="3514078561" sldId="268"/>
            <ac:spMk id="18" creationId="{1A5C76C0-3938-851F-B986-41FDF88568B7}"/>
          </ac:spMkLst>
        </pc:spChg>
      </pc:sldChg>
      <pc:sldChg chg="addSp modSp add mod ord modAnim">
        <pc:chgData name="Strobel, Caroline" userId="d499d4d7-c1af-4102-bb1a-2eccc25c41ac" providerId="ADAL" clId="{F83A113D-E743-4D3F-85D4-33F2F4F8D698}" dt="2022-12-01T08:07:14.371" v="3451"/>
        <pc:sldMkLst>
          <pc:docMk/>
          <pc:sldMk cId="906113349" sldId="269"/>
        </pc:sldMkLst>
        <pc:spChg chg="add mod">
          <ac:chgData name="Strobel, Caroline" userId="d499d4d7-c1af-4102-bb1a-2eccc25c41ac" providerId="ADAL" clId="{F83A113D-E743-4D3F-85D4-33F2F4F8D698}" dt="2022-12-01T07:43:35.536" v="3360"/>
          <ac:spMkLst>
            <pc:docMk/>
            <pc:sldMk cId="906113349" sldId="269"/>
            <ac:spMk id="5" creationId="{1026AA8C-7B85-E1D9-CA26-CEF21FC196D0}"/>
          </ac:spMkLst>
        </pc:spChg>
        <pc:spChg chg="add mod">
          <ac:chgData name="Strobel, Caroline" userId="d499d4d7-c1af-4102-bb1a-2eccc25c41ac" providerId="ADAL" clId="{F83A113D-E743-4D3F-85D4-33F2F4F8D698}" dt="2022-12-01T07:49:07.939" v="3384" actId="207"/>
          <ac:spMkLst>
            <pc:docMk/>
            <pc:sldMk cId="906113349" sldId="269"/>
            <ac:spMk id="6" creationId="{6150D68B-4520-863E-AB2D-05193370BF62}"/>
          </ac:spMkLst>
        </pc:spChg>
        <pc:spChg chg="add mod">
          <ac:chgData name="Strobel, Caroline" userId="d499d4d7-c1af-4102-bb1a-2eccc25c41ac" providerId="ADAL" clId="{F83A113D-E743-4D3F-85D4-33F2F4F8D698}" dt="2022-12-01T07:52:07.712" v="3396" actId="1076"/>
          <ac:spMkLst>
            <pc:docMk/>
            <pc:sldMk cId="906113349" sldId="269"/>
            <ac:spMk id="7" creationId="{B9F83C9E-FC2B-5707-DEF0-3B6C2D90BCD2}"/>
          </ac:spMkLst>
        </pc:spChg>
        <pc:spChg chg="add mod">
          <ac:chgData name="Strobel, Caroline" userId="d499d4d7-c1af-4102-bb1a-2eccc25c41ac" providerId="ADAL" clId="{F83A113D-E743-4D3F-85D4-33F2F4F8D698}" dt="2022-12-01T07:54:59.462" v="3412" actId="207"/>
          <ac:spMkLst>
            <pc:docMk/>
            <pc:sldMk cId="906113349" sldId="269"/>
            <ac:spMk id="8" creationId="{3C7C36BC-BE8F-7AEB-7B2F-C3FDBFDEE2E1}"/>
          </ac:spMkLst>
        </pc:spChg>
        <pc:spChg chg="mod">
          <ac:chgData name="Strobel, Caroline" userId="d499d4d7-c1af-4102-bb1a-2eccc25c41ac" providerId="ADAL" clId="{F83A113D-E743-4D3F-85D4-33F2F4F8D698}" dt="2022-12-01T07:44:22.442" v="3370" actId="207"/>
          <ac:spMkLst>
            <pc:docMk/>
            <pc:sldMk cId="906113349" sldId="269"/>
            <ac:spMk id="17" creationId="{AE872895-8AF0-BAB5-0768-22602DF718FE}"/>
          </ac:spMkLst>
        </pc:spChg>
        <pc:spChg chg="mod">
          <ac:chgData name="Strobel, Caroline" userId="d499d4d7-c1af-4102-bb1a-2eccc25c41ac" providerId="ADAL" clId="{F83A113D-E743-4D3F-85D4-33F2F4F8D698}" dt="2022-12-01T07:52:24.720" v="3398" actId="1076"/>
          <ac:spMkLst>
            <pc:docMk/>
            <pc:sldMk cId="906113349" sldId="269"/>
            <ac:spMk id="28" creationId="{D8CF9E7C-A756-E4F8-763F-1E0C4A76716B}"/>
          </ac:spMkLst>
        </pc:spChg>
        <pc:picChg chg="add mod">
          <ac:chgData name="Strobel, Caroline" userId="d499d4d7-c1af-4102-bb1a-2eccc25c41ac" providerId="ADAL" clId="{F83A113D-E743-4D3F-85D4-33F2F4F8D698}" dt="2022-12-01T08:04:43.726" v="3414" actId="1076"/>
          <ac:picMkLst>
            <pc:docMk/>
            <pc:sldMk cId="906113349" sldId="269"/>
            <ac:picMk id="9" creationId="{BC9CBA01-89A0-AA61-EA7D-46A3B66A97A4}"/>
          </ac:picMkLst>
        </pc:picChg>
      </pc:sldChg>
      <pc:sldChg chg="addSp delSp modSp add del mod ord">
        <pc:chgData name="Strobel, Caroline" userId="d499d4d7-c1af-4102-bb1a-2eccc25c41ac" providerId="ADAL" clId="{F83A113D-E743-4D3F-85D4-33F2F4F8D698}" dt="2022-12-08T11:47:28.041" v="3708" actId="47"/>
        <pc:sldMkLst>
          <pc:docMk/>
          <pc:sldMk cId="3044841662" sldId="270"/>
        </pc:sldMkLst>
        <pc:spChg chg="mod">
          <ac:chgData name="Strobel, Caroline" userId="d499d4d7-c1af-4102-bb1a-2eccc25c41ac" providerId="ADAL" clId="{F83A113D-E743-4D3F-85D4-33F2F4F8D698}" dt="2022-12-01T08:08:03.262" v="3486" actId="113"/>
          <ac:spMkLst>
            <pc:docMk/>
            <pc:sldMk cId="3044841662" sldId="270"/>
            <ac:spMk id="2" creationId="{00000000-0000-0000-0000-000000000000}"/>
          </ac:spMkLst>
        </pc:spChg>
        <pc:spChg chg="add del mod">
          <ac:chgData name="Strobel, Caroline" userId="d499d4d7-c1af-4102-bb1a-2eccc25c41ac" providerId="ADAL" clId="{F83A113D-E743-4D3F-85D4-33F2F4F8D698}" dt="2022-12-01T08:08:05.511" v="3487" actId="478"/>
          <ac:spMkLst>
            <pc:docMk/>
            <pc:sldMk cId="3044841662" sldId="270"/>
            <ac:spMk id="3" creationId="{69E242B7-9E9E-8A03-3F4A-9182F85099E9}"/>
          </ac:spMkLst>
        </pc:spChg>
        <pc:spChg chg="del">
          <ac:chgData name="Strobel, Caroline" userId="d499d4d7-c1af-4102-bb1a-2eccc25c41ac" providerId="ADAL" clId="{F83A113D-E743-4D3F-85D4-33F2F4F8D698}" dt="2022-12-01T08:07:47.433" v="3473" actId="478"/>
          <ac:spMkLst>
            <pc:docMk/>
            <pc:sldMk cId="3044841662" sldId="270"/>
            <ac:spMk id="4" creationId="{143D5006-D96A-436A-B426-00E71E2FA49E}"/>
          </ac:spMkLst>
        </pc:spChg>
      </pc:sldChg>
      <pc:sldChg chg="modSp mod">
        <pc:chgData name="Strobel, Caroline" userId="d499d4d7-c1af-4102-bb1a-2eccc25c41ac" providerId="ADAL" clId="{F83A113D-E743-4D3F-85D4-33F2F4F8D698}" dt="2022-12-02T11:39:59.921" v="3688" actId="1076"/>
        <pc:sldMkLst>
          <pc:docMk/>
          <pc:sldMk cId="2926267464" sldId="271"/>
        </pc:sldMkLst>
        <pc:picChg chg="mod">
          <ac:chgData name="Strobel, Caroline" userId="d499d4d7-c1af-4102-bb1a-2eccc25c41ac" providerId="ADAL" clId="{F83A113D-E743-4D3F-85D4-33F2F4F8D698}" dt="2022-12-02T11:39:59.921" v="3688" actId="1076"/>
          <ac:picMkLst>
            <pc:docMk/>
            <pc:sldMk cId="2926267464" sldId="271"/>
            <ac:picMk id="9" creationId="{3A72C957-46F5-A346-4E79-1A6498C5767A}"/>
          </ac:picMkLst>
        </pc:picChg>
      </pc:sldChg>
      <pc:sldChg chg="modSp mod">
        <pc:chgData name="Strobel, Caroline" userId="d499d4d7-c1af-4102-bb1a-2eccc25c41ac" providerId="ADAL" clId="{F83A113D-E743-4D3F-85D4-33F2F4F8D698}" dt="2022-12-01T09:16:51.829" v="3503" actId="1076"/>
        <pc:sldMkLst>
          <pc:docMk/>
          <pc:sldMk cId="886198073" sldId="272"/>
        </pc:sldMkLst>
        <pc:spChg chg="mod">
          <ac:chgData name="Strobel, Caroline" userId="d499d4d7-c1af-4102-bb1a-2eccc25c41ac" providerId="ADAL" clId="{F83A113D-E743-4D3F-85D4-33F2F4F8D698}" dt="2022-12-01T09:16:27.028" v="3498" actId="1076"/>
          <ac:spMkLst>
            <pc:docMk/>
            <pc:sldMk cId="886198073" sldId="272"/>
            <ac:spMk id="19" creationId="{88F86084-FC59-0FE2-26EB-5E902703DB7F}"/>
          </ac:spMkLst>
        </pc:spChg>
        <pc:spChg chg="mod">
          <ac:chgData name="Strobel, Caroline" userId="d499d4d7-c1af-4102-bb1a-2eccc25c41ac" providerId="ADAL" clId="{F83A113D-E743-4D3F-85D4-33F2F4F8D698}" dt="2022-12-01T09:16:51.829" v="3503" actId="1076"/>
          <ac:spMkLst>
            <pc:docMk/>
            <pc:sldMk cId="886198073" sldId="272"/>
            <ac:spMk id="20" creationId="{63C4213F-3C24-541E-0324-46A03C208B5C}"/>
          </ac:spMkLst>
        </pc:spChg>
        <pc:spChg chg="mod">
          <ac:chgData name="Strobel, Caroline" userId="d499d4d7-c1af-4102-bb1a-2eccc25c41ac" providerId="ADAL" clId="{F83A113D-E743-4D3F-85D4-33F2F4F8D698}" dt="2022-12-01T09:16:47.338" v="3502" actId="1076"/>
          <ac:spMkLst>
            <pc:docMk/>
            <pc:sldMk cId="886198073" sldId="272"/>
            <ac:spMk id="21" creationId="{63D16897-D6B1-1F5C-3AAE-B556EE060B79}"/>
          </ac:spMkLst>
        </pc:spChg>
        <pc:spChg chg="mod">
          <ac:chgData name="Strobel, Caroline" userId="d499d4d7-c1af-4102-bb1a-2eccc25c41ac" providerId="ADAL" clId="{F83A113D-E743-4D3F-85D4-33F2F4F8D698}" dt="2022-12-01T09:16:43.005" v="3501" actId="1076"/>
          <ac:spMkLst>
            <pc:docMk/>
            <pc:sldMk cId="886198073" sldId="272"/>
            <ac:spMk id="22" creationId="{D1CC7CB9-4C60-E86B-9971-AD5AC1B0CD56}"/>
          </ac:spMkLst>
        </pc:spChg>
        <pc:picChg chg="mod">
          <ac:chgData name="Strobel, Caroline" userId="d499d4d7-c1af-4102-bb1a-2eccc25c41ac" providerId="ADAL" clId="{F83A113D-E743-4D3F-85D4-33F2F4F8D698}" dt="2022-12-01T09:16:19.527" v="3497" actId="14100"/>
          <ac:picMkLst>
            <pc:docMk/>
            <pc:sldMk cId="886198073" sldId="272"/>
            <ac:picMk id="9" creationId="{3A72C957-46F5-A346-4E79-1A6498C5767A}"/>
          </ac:picMkLst>
        </pc:picChg>
      </pc:sldChg>
      <pc:sldChg chg="addSp modSp mod modAnim">
        <pc:chgData name="Strobel, Caroline" userId="d499d4d7-c1af-4102-bb1a-2eccc25c41ac" providerId="ADAL" clId="{F83A113D-E743-4D3F-85D4-33F2F4F8D698}" dt="2022-12-01T09:19:34.351" v="3538"/>
        <pc:sldMkLst>
          <pc:docMk/>
          <pc:sldMk cId="3202639257" sldId="273"/>
        </pc:sldMkLst>
        <pc:spChg chg="add mod">
          <ac:chgData name="Strobel, Caroline" userId="d499d4d7-c1af-4102-bb1a-2eccc25c41ac" providerId="ADAL" clId="{F83A113D-E743-4D3F-85D4-33F2F4F8D698}" dt="2022-12-01T09:18:42.931" v="3521" actId="1076"/>
          <ac:spMkLst>
            <pc:docMk/>
            <pc:sldMk cId="3202639257" sldId="273"/>
            <ac:spMk id="5" creationId="{D0C9A278-D0D5-C152-3314-26B083436DD4}"/>
          </ac:spMkLst>
        </pc:spChg>
        <pc:spChg chg="add mod">
          <ac:chgData name="Strobel, Caroline" userId="d499d4d7-c1af-4102-bb1a-2eccc25c41ac" providerId="ADAL" clId="{F83A113D-E743-4D3F-85D4-33F2F4F8D698}" dt="2022-12-01T09:18:50.962" v="3523" actId="1076"/>
          <ac:spMkLst>
            <pc:docMk/>
            <pc:sldMk cId="3202639257" sldId="273"/>
            <ac:spMk id="6" creationId="{27B840ED-34F6-2D33-C99A-9A8CBB5B485F}"/>
          </ac:spMkLst>
        </pc:spChg>
        <pc:spChg chg="add mod">
          <ac:chgData name="Strobel, Caroline" userId="d499d4d7-c1af-4102-bb1a-2eccc25c41ac" providerId="ADAL" clId="{F83A113D-E743-4D3F-85D4-33F2F4F8D698}" dt="2022-12-01T09:19:05.849" v="3532" actId="207"/>
          <ac:spMkLst>
            <pc:docMk/>
            <pc:sldMk cId="3202639257" sldId="273"/>
            <ac:spMk id="8" creationId="{B0496154-6381-87C3-5E06-2AF6D6AA042F}"/>
          </ac:spMkLst>
        </pc:spChg>
        <pc:spChg chg="add mod">
          <ac:chgData name="Strobel, Caroline" userId="d499d4d7-c1af-4102-bb1a-2eccc25c41ac" providerId="ADAL" clId="{F83A113D-E743-4D3F-85D4-33F2F4F8D698}" dt="2022-12-01T09:19:14.131" v="3534" actId="1076"/>
          <ac:spMkLst>
            <pc:docMk/>
            <pc:sldMk cId="3202639257" sldId="273"/>
            <ac:spMk id="10" creationId="{6E8B739C-C9A5-8EC6-2CE2-F35921DD69D5}"/>
          </ac:spMkLst>
        </pc:spChg>
      </pc:sldChg>
      <pc:sldChg chg="addSp modSp mod modAnim">
        <pc:chgData name="Strobel, Caroline" userId="d499d4d7-c1af-4102-bb1a-2eccc25c41ac" providerId="ADAL" clId="{F83A113D-E743-4D3F-85D4-33F2F4F8D698}" dt="2022-12-02T11:40:14.251" v="3690" actId="1076"/>
        <pc:sldMkLst>
          <pc:docMk/>
          <pc:sldMk cId="1782113250" sldId="274"/>
        </pc:sldMkLst>
        <pc:picChg chg="add mod">
          <ac:chgData name="Strobel, Caroline" userId="d499d4d7-c1af-4102-bb1a-2eccc25c41ac" providerId="ADAL" clId="{F83A113D-E743-4D3F-85D4-33F2F4F8D698}" dt="2022-12-01T09:20:42.772" v="3542" actId="1076"/>
          <ac:picMkLst>
            <pc:docMk/>
            <pc:sldMk cId="1782113250" sldId="274"/>
            <ac:picMk id="6" creationId="{F7B8626C-F86B-6C6E-A5F6-B18ED86553C6}"/>
          </ac:picMkLst>
        </pc:picChg>
        <pc:picChg chg="mod">
          <ac:chgData name="Strobel, Caroline" userId="d499d4d7-c1af-4102-bb1a-2eccc25c41ac" providerId="ADAL" clId="{F83A113D-E743-4D3F-85D4-33F2F4F8D698}" dt="2022-12-02T11:40:14.251" v="3690" actId="1076"/>
          <ac:picMkLst>
            <pc:docMk/>
            <pc:sldMk cId="1782113250" sldId="274"/>
            <ac:picMk id="9" creationId="{3A72C957-46F5-A346-4E79-1A6498C5767A}"/>
          </ac:picMkLst>
        </pc:picChg>
      </pc:sldChg>
      <pc:sldChg chg="addSp delSp modSp mod modAnim">
        <pc:chgData name="Strobel, Caroline" userId="d499d4d7-c1af-4102-bb1a-2eccc25c41ac" providerId="ADAL" clId="{F83A113D-E743-4D3F-85D4-33F2F4F8D698}" dt="2022-12-01T09:28:37.143" v="3589" actId="29295"/>
        <pc:sldMkLst>
          <pc:docMk/>
          <pc:sldMk cId="1486566714" sldId="275"/>
        </pc:sldMkLst>
        <pc:picChg chg="add del mod">
          <ac:chgData name="Strobel, Caroline" userId="d499d4d7-c1af-4102-bb1a-2eccc25c41ac" providerId="ADAL" clId="{F83A113D-E743-4D3F-85D4-33F2F4F8D698}" dt="2022-12-01T09:23:57.614" v="3546" actId="478"/>
          <ac:picMkLst>
            <pc:docMk/>
            <pc:sldMk cId="1486566714" sldId="275"/>
            <ac:picMk id="5" creationId="{F9B6F840-56FD-C495-D0EF-79CFAAC1794C}"/>
          </ac:picMkLst>
        </pc:picChg>
        <pc:picChg chg="add del">
          <ac:chgData name="Strobel, Caroline" userId="d499d4d7-c1af-4102-bb1a-2eccc25c41ac" providerId="ADAL" clId="{F83A113D-E743-4D3F-85D4-33F2F4F8D698}" dt="2022-12-01T09:24:15.585" v="3548" actId="478"/>
          <ac:picMkLst>
            <pc:docMk/>
            <pc:sldMk cId="1486566714" sldId="275"/>
            <ac:picMk id="16" creationId="{C7829C10-6CA7-FDB8-A8D4-A87FAB98A77C}"/>
          </ac:picMkLst>
        </pc:picChg>
        <pc:picChg chg="add del mod">
          <ac:chgData name="Strobel, Caroline" userId="d499d4d7-c1af-4102-bb1a-2eccc25c41ac" providerId="ADAL" clId="{F83A113D-E743-4D3F-85D4-33F2F4F8D698}" dt="2022-12-01T09:25:32.463" v="3558" actId="478"/>
          <ac:picMkLst>
            <pc:docMk/>
            <pc:sldMk cId="1486566714" sldId="275"/>
            <ac:picMk id="17" creationId="{0DC7B5C0-8A04-0114-EAD4-54FF43EE9B56}"/>
          </ac:picMkLst>
        </pc:picChg>
        <pc:picChg chg="add mod modCrop">
          <ac:chgData name="Strobel, Caroline" userId="d499d4d7-c1af-4102-bb1a-2eccc25c41ac" providerId="ADAL" clId="{F83A113D-E743-4D3F-85D4-33F2F4F8D698}" dt="2022-12-01T09:28:27.009" v="3587" actId="29295"/>
          <ac:picMkLst>
            <pc:docMk/>
            <pc:sldMk cId="1486566714" sldId="275"/>
            <ac:picMk id="18" creationId="{FEE5822C-6185-2AC3-13F6-A33712A01228}"/>
          </ac:picMkLst>
        </pc:picChg>
        <pc:picChg chg="add mod">
          <ac:chgData name="Strobel, Caroline" userId="d499d4d7-c1af-4102-bb1a-2eccc25c41ac" providerId="ADAL" clId="{F83A113D-E743-4D3F-85D4-33F2F4F8D698}" dt="2022-12-01T09:28:32.703" v="3588" actId="29295"/>
          <ac:picMkLst>
            <pc:docMk/>
            <pc:sldMk cId="1486566714" sldId="275"/>
            <ac:picMk id="19" creationId="{790EBF8C-519A-AD27-D104-53D3344554DC}"/>
          </ac:picMkLst>
        </pc:picChg>
        <pc:picChg chg="add mod">
          <ac:chgData name="Strobel, Caroline" userId="d499d4d7-c1af-4102-bb1a-2eccc25c41ac" providerId="ADAL" clId="{F83A113D-E743-4D3F-85D4-33F2F4F8D698}" dt="2022-12-01T09:28:37.143" v="3589" actId="29295"/>
          <ac:picMkLst>
            <pc:docMk/>
            <pc:sldMk cId="1486566714" sldId="275"/>
            <ac:picMk id="20" creationId="{5970081A-4E40-A871-7E74-A61AA581C759}"/>
          </ac:picMkLst>
        </pc:picChg>
      </pc:sldChg>
      <pc:sldChg chg="addSp modSp mod modNotesTx">
        <pc:chgData name="Strobel, Caroline" userId="d499d4d7-c1af-4102-bb1a-2eccc25c41ac" providerId="ADAL" clId="{F83A113D-E743-4D3F-85D4-33F2F4F8D698}" dt="2022-12-01T13:46:57.291" v="3604" actId="5793"/>
        <pc:sldMkLst>
          <pc:docMk/>
          <pc:sldMk cId="1091442903" sldId="276"/>
        </pc:sldMkLst>
        <pc:picChg chg="add mod">
          <ac:chgData name="Strobel, Caroline" userId="d499d4d7-c1af-4102-bb1a-2eccc25c41ac" providerId="ADAL" clId="{F83A113D-E743-4D3F-85D4-33F2F4F8D698}" dt="2022-12-01T13:45:16.140" v="3594" actId="1076"/>
          <ac:picMkLst>
            <pc:docMk/>
            <pc:sldMk cId="1091442903" sldId="276"/>
            <ac:picMk id="5" creationId="{147BDC45-7C01-5C31-9FC3-2E48C5C85B45}"/>
          </ac:picMkLst>
        </pc:picChg>
      </pc:sldChg>
      <pc:sldChg chg="addSp modSp mod">
        <pc:chgData name="Strobel, Caroline" userId="d499d4d7-c1af-4102-bb1a-2eccc25c41ac" providerId="ADAL" clId="{F83A113D-E743-4D3F-85D4-33F2F4F8D698}" dt="2022-12-01T13:51:19.427" v="3609" actId="207"/>
        <pc:sldMkLst>
          <pc:docMk/>
          <pc:sldMk cId="3152657352" sldId="277"/>
        </pc:sldMkLst>
        <pc:spChg chg="mod">
          <ac:chgData name="Strobel, Caroline" userId="d499d4d7-c1af-4102-bb1a-2eccc25c41ac" providerId="ADAL" clId="{F83A113D-E743-4D3F-85D4-33F2F4F8D698}" dt="2022-12-01T13:51:19.427" v="3609" actId="207"/>
          <ac:spMkLst>
            <pc:docMk/>
            <pc:sldMk cId="3152657352" sldId="277"/>
            <ac:spMk id="18" creationId="{1A5C76C0-3938-851F-B986-41FDF88568B7}"/>
          </ac:spMkLst>
        </pc:spChg>
        <pc:picChg chg="add mod">
          <ac:chgData name="Strobel, Caroline" userId="d499d4d7-c1af-4102-bb1a-2eccc25c41ac" providerId="ADAL" clId="{F83A113D-E743-4D3F-85D4-33F2F4F8D698}" dt="2022-12-01T13:49:36.273" v="3608" actId="1076"/>
          <ac:picMkLst>
            <pc:docMk/>
            <pc:sldMk cId="3152657352" sldId="277"/>
            <ac:picMk id="5" creationId="{302AA9A1-8F02-DAF7-76B4-F515A84FC739}"/>
          </ac:picMkLst>
        </pc:picChg>
      </pc:sldChg>
      <pc:sldChg chg="addSp modSp mod">
        <pc:chgData name="Strobel, Caroline" userId="d499d4d7-c1af-4102-bb1a-2eccc25c41ac" providerId="ADAL" clId="{F83A113D-E743-4D3F-85D4-33F2F4F8D698}" dt="2022-12-01T13:56:59.551" v="3647" actId="1076"/>
        <pc:sldMkLst>
          <pc:docMk/>
          <pc:sldMk cId="3509658655" sldId="278"/>
        </pc:sldMkLst>
        <pc:spChg chg="add mod">
          <ac:chgData name="Strobel, Caroline" userId="d499d4d7-c1af-4102-bb1a-2eccc25c41ac" providerId="ADAL" clId="{F83A113D-E743-4D3F-85D4-33F2F4F8D698}" dt="2022-12-01T13:56:59.551" v="3647" actId="1076"/>
          <ac:spMkLst>
            <pc:docMk/>
            <pc:sldMk cId="3509658655" sldId="278"/>
            <ac:spMk id="6" creationId="{4818FD89-09B0-D0D3-E6B3-93CA0BBE7DB0}"/>
          </ac:spMkLst>
        </pc:spChg>
        <pc:picChg chg="add mod">
          <ac:chgData name="Strobel, Caroline" userId="d499d4d7-c1af-4102-bb1a-2eccc25c41ac" providerId="ADAL" clId="{F83A113D-E743-4D3F-85D4-33F2F4F8D698}" dt="2022-12-01T13:53:08.861" v="3612" actId="1076"/>
          <ac:picMkLst>
            <pc:docMk/>
            <pc:sldMk cId="3509658655" sldId="278"/>
            <ac:picMk id="5" creationId="{C4EBF19A-7F53-BAD7-C878-898E9F2D792B}"/>
          </ac:picMkLst>
        </pc:picChg>
      </pc:sldChg>
      <pc:sldChg chg="addSp delSp modSp mod">
        <pc:chgData name="Strobel, Caroline" userId="d499d4d7-c1af-4102-bb1a-2eccc25c41ac" providerId="ADAL" clId="{F83A113D-E743-4D3F-85D4-33F2F4F8D698}" dt="2022-12-02T07:38:12.285" v="3651" actId="14100"/>
        <pc:sldMkLst>
          <pc:docMk/>
          <pc:sldMk cId="962882726" sldId="279"/>
        </pc:sldMkLst>
        <pc:spChg chg="mod">
          <ac:chgData name="Strobel, Caroline" userId="d499d4d7-c1af-4102-bb1a-2eccc25c41ac" providerId="ADAL" clId="{F83A113D-E743-4D3F-85D4-33F2F4F8D698}" dt="2022-12-01T13:54:27.570" v="3643" actId="14100"/>
          <ac:spMkLst>
            <pc:docMk/>
            <pc:sldMk cId="962882726" sldId="279"/>
            <ac:spMk id="5" creationId="{5F76010A-ABA3-BF35-05E5-760326DCD2C3}"/>
          </ac:spMkLst>
        </pc:spChg>
        <pc:picChg chg="add mod">
          <ac:chgData name="Strobel, Caroline" userId="d499d4d7-c1af-4102-bb1a-2eccc25c41ac" providerId="ADAL" clId="{F83A113D-E743-4D3F-85D4-33F2F4F8D698}" dt="2022-12-02T07:38:12.285" v="3651" actId="14100"/>
          <ac:picMkLst>
            <pc:docMk/>
            <pc:sldMk cId="962882726" sldId="279"/>
            <ac:picMk id="6" creationId="{03F93FA1-0F93-0E67-053F-3923A0356FFA}"/>
          </ac:picMkLst>
        </pc:picChg>
        <pc:picChg chg="add del mod">
          <ac:chgData name="Strobel, Caroline" userId="d499d4d7-c1af-4102-bb1a-2eccc25c41ac" providerId="ADAL" clId="{F83A113D-E743-4D3F-85D4-33F2F4F8D698}" dt="2022-12-01T13:56:50.808" v="3646" actId="478"/>
          <ac:picMkLst>
            <pc:docMk/>
            <pc:sldMk cId="962882726" sldId="279"/>
            <ac:picMk id="6" creationId="{E42CF4AB-EED8-7547-6DA5-ADF36CE8BF05}"/>
          </ac:picMkLst>
        </pc:picChg>
      </pc:sldChg>
      <pc:sldChg chg="delSp modSp add mod">
        <pc:chgData name="Strobel, Caroline" userId="d499d4d7-c1af-4102-bb1a-2eccc25c41ac" providerId="ADAL" clId="{F83A113D-E743-4D3F-85D4-33F2F4F8D698}" dt="2022-12-02T08:37:39.422" v="3664" actId="255"/>
        <pc:sldMkLst>
          <pc:docMk/>
          <pc:sldMk cId="2051307035" sldId="281"/>
        </pc:sldMkLst>
        <pc:spChg chg="del">
          <ac:chgData name="Strobel, Caroline" userId="d499d4d7-c1af-4102-bb1a-2eccc25c41ac" providerId="ADAL" clId="{F83A113D-E743-4D3F-85D4-33F2F4F8D698}" dt="2022-12-02T08:37:23.789" v="3660" actId="478"/>
          <ac:spMkLst>
            <pc:docMk/>
            <pc:sldMk cId="2051307035" sldId="281"/>
            <ac:spMk id="7" creationId="{02A4BA30-B265-942E-45B4-4BD07168BEC1}"/>
          </ac:spMkLst>
        </pc:spChg>
        <pc:spChg chg="del">
          <ac:chgData name="Strobel, Caroline" userId="d499d4d7-c1af-4102-bb1a-2eccc25c41ac" providerId="ADAL" clId="{F83A113D-E743-4D3F-85D4-33F2F4F8D698}" dt="2022-12-02T08:37:26.237" v="3661" actId="478"/>
          <ac:spMkLst>
            <pc:docMk/>
            <pc:sldMk cId="2051307035" sldId="281"/>
            <ac:spMk id="18" creationId="{1A5C76C0-3938-851F-B986-41FDF88568B7}"/>
          </ac:spMkLst>
        </pc:spChg>
        <pc:spChg chg="mod">
          <ac:chgData name="Strobel, Caroline" userId="d499d4d7-c1af-4102-bb1a-2eccc25c41ac" providerId="ADAL" clId="{F83A113D-E743-4D3F-85D4-33F2F4F8D698}" dt="2022-12-02T08:37:39.422" v="3664" actId="255"/>
          <ac:spMkLst>
            <pc:docMk/>
            <pc:sldMk cId="2051307035" sldId="281"/>
            <ac:spMk id="20" creationId="{63C4213F-3C24-541E-0324-46A03C208B5C}"/>
          </ac:spMkLst>
        </pc:spChg>
        <pc:spChg chg="del">
          <ac:chgData name="Strobel, Caroline" userId="d499d4d7-c1af-4102-bb1a-2eccc25c41ac" providerId="ADAL" clId="{F83A113D-E743-4D3F-85D4-33F2F4F8D698}" dt="2022-12-02T08:37:29.081" v="3662" actId="478"/>
          <ac:spMkLst>
            <pc:docMk/>
            <pc:sldMk cId="2051307035" sldId="281"/>
            <ac:spMk id="21" creationId="{63D16897-D6B1-1F5C-3AAE-B556EE060B79}"/>
          </ac:spMkLst>
        </pc:spChg>
      </pc:sldChg>
      <pc:sldChg chg="delSp modSp add mod">
        <pc:chgData name="Strobel, Caroline" userId="d499d4d7-c1af-4102-bb1a-2eccc25c41ac" providerId="ADAL" clId="{F83A113D-E743-4D3F-85D4-33F2F4F8D698}" dt="2022-12-02T08:39:36.746" v="3685" actId="14100"/>
        <pc:sldMkLst>
          <pc:docMk/>
          <pc:sldMk cId="2675156060" sldId="282"/>
        </pc:sldMkLst>
        <pc:spChg chg="del mod">
          <ac:chgData name="Strobel, Caroline" userId="d499d4d7-c1af-4102-bb1a-2eccc25c41ac" providerId="ADAL" clId="{F83A113D-E743-4D3F-85D4-33F2F4F8D698}" dt="2022-12-02T08:37:56.788" v="3667" actId="478"/>
          <ac:spMkLst>
            <pc:docMk/>
            <pc:sldMk cId="2675156060" sldId="282"/>
            <ac:spMk id="7" creationId="{02A4BA30-B265-942E-45B4-4BD07168BEC1}"/>
          </ac:spMkLst>
        </pc:spChg>
        <pc:spChg chg="mod">
          <ac:chgData name="Strobel, Caroline" userId="d499d4d7-c1af-4102-bb1a-2eccc25c41ac" providerId="ADAL" clId="{F83A113D-E743-4D3F-85D4-33F2F4F8D698}" dt="2022-12-02T08:39:36.746" v="3685" actId="14100"/>
          <ac:spMkLst>
            <pc:docMk/>
            <pc:sldMk cId="2675156060" sldId="282"/>
            <ac:spMk id="18" creationId="{1A5C76C0-3938-851F-B986-41FDF88568B7}"/>
          </ac:spMkLst>
        </pc:spChg>
        <pc:spChg chg="del mod">
          <ac:chgData name="Strobel, Caroline" userId="d499d4d7-c1af-4102-bb1a-2eccc25c41ac" providerId="ADAL" clId="{F83A113D-E743-4D3F-85D4-33F2F4F8D698}" dt="2022-12-02T08:37:58.984" v="3669" actId="478"/>
          <ac:spMkLst>
            <pc:docMk/>
            <pc:sldMk cId="2675156060" sldId="282"/>
            <ac:spMk id="20" creationId="{63C4213F-3C24-541E-0324-46A03C208B5C}"/>
          </ac:spMkLst>
        </pc:spChg>
        <pc:spChg chg="del">
          <ac:chgData name="Strobel, Caroline" userId="d499d4d7-c1af-4102-bb1a-2eccc25c41ac" providerId="ADAL" clId="{F83A113D-E743-4D3F-85D4-33F2F4F8D698}" dt="2022-12-02T08:38:04.069" v="3670" actId="478"/>
          <ac:spMkLst>
            <pc:docMk/>
            <pc:sldMk cId="2675156060" sldId="282"/>
            <ac:spMk id="21" creationId="{63D16897-D6B1-1F5C-3AAE-B556EE060B79}"/>
          </ac:spMkLst>
        </pc:spChg>
      </pc:sldChg>
      <pc:sldChg chg="delSp modSp add mod">
        <pc:chgData name="Strobel, Caroline" userId="d499d4d7-c1af-4102-bb1a-2eccc25c41ac" providerId="ADAL" clId="{F83A113D-E743-4D3F-85D4-33F2F4F8D698}" dt="2022-12-02T08:39:45.072" v="3686" actId="14100"/>
        <pc:sldMkLst>
          <pc:docMk/>
          <pc:sldMk cId="2162355098" sldId="283"/>
        </pc:sldMkLst>
        <pc:spChg chg="del">
          <ac:chgData name="Strobel, Caroline" userId="d499d4d7-c1af-4102-bb1a-2eccc25c41ac" providerId="ADAL" clId="{F83A113D-E743-4D3F-85D4-33F2F4F8D698}" dt="2022-12-02T08:38:40.927" v="3675" actId="478"/>
          <ac:spMkLst>
            <pc:docMk/>
            <pc:sldMk cId="2162355098" sldId="283"/>
            <ac:spMk id="7" creationId="{02A4BA30-B265-942E-45B4-4BD07168BEC1}"/>
          </ac:spMkLst>
        </pc:spChg>
        <pc:spChg chg="del">
          <ac:chgData name="Strobel, Caroline" userId="d499d4d7-c1af-4102-bb1a-2eccc25c41ac" providerId="ADAL" clId="{F83A113D-E743-4D3F-85D4-33F2F4F8D698}" dt="2022-12-02T08:38:45.003" v="3677" actId="478"/>
          <ac:spMkLst>
            <pc:docMk/>
            <pc:sldMk cId="2162355098" sldId="283"/>
            <ac:spMk id="18" creationId="{1A5C76C0-3938-851F-B986-41FDF88568B7}"/>
          </ac:spMkLst>
        </pc:spChg>
        <pc:spChg chg="del">
          <ac:chgData name="Strobel, Caroline" userId="d499d4d7-c1af-4102-bb1a-2eccc25c41ac" providerId="ADAL" clId="{F83A113D-E743-4D3F-85D4-33F2F4F8D698}" dt="2022-12-02T08:38:42.967" v="3676" actId="478"/>
          <ac:spMkLst>
            <pc:docMk/>
            <pc:sldMk cId="2162355098" sldId="283"/>
            <ac:spMk id="20" creationId="{63C4213F-3C24-541E-0324-46A03C208B5C}"/>
          </ac:spMkLst>
        </pc:spChg>
        <pc:spChg chg="mod">
          <ac:chgData name="Strobel, Caroline" userId="d499d4d7-c1af-4102-bb1a-2eccc25c41ac" providerId="ADAL" clId="{F83A113D-E743-4D3F-85D4-33F2F4F8D698}" dt="2022-12-02T08:39:45.072" v="3686" actId="14100"/>
          <ac:spMkLst>
            <pc:docMk/>
            <pc:sldMk cId="2162355098" sldId="283"/>
            <ac:spMk id="21" creationId="{63D16897-D6B1-1F5C-3AAE-B556EE060B79}"/>
          </ac:spMkLst>
        </pc:spChg>
        <pc:picChg chg="mod">
          <ac:chgData name="Strobel, Caroline" userId="d499d4d7-c1af-4102-bb1a-2eccc25c41ac" providerId="ADAL" clId="{F83A113D-E743-4D3F-85D4-33F2F4F8D698}" dt="2022-12-02T08:39:09.552" v="3682" actId="1076"/>
          <ac:picMkLst>
            <pc:docMk/>
            <pc:sldMk cId="2162355098" sldId="283"/>
            <ac:picMk id="9" creationId="{3A72C957-46F5-A346-4E79-1A6498C5767A}"/>
          </ac:picMkLst>
        </pc:picChg>
      </pc:sldChg>
      <pc:sldChg chg="modSp mod">
        <pc:chgData name="Strobel, Caroline" userId="d499d4d7-c1af-4102-bb1a-2eccc25c41ac" providerId="ADAL" clId="{F83A113D-E743-4D3F-85D4-33F2F4F8D698}" dt="2022-12-02T11:40:04.506" v="3689" actId="1076"/>
        <pc:sldMkLst>
          <pc:docMk/>
          <pc:sldMk cId="4243920424" sldId="284"/>
        </pc:sldMkLst>
        <pc:picChg chg="mod">
          <ac:chgData name="Strobel, Caroline" userId="d499d4d7-c1af-4102-bb1a-2eccc25c41ac" providerId="ADAL" clId="{F83A113D-E743-4D3F-85D4-33F2F4F8D698}" dt="2022-12-02T11:40:04.506" v="3689" actId="1076"/>
          <ac:picMkLst>
            <pc:docMk/>
            <pc:sldMk cId="4243920424" sldId="284"/>
            <ac:picMk id="8" creationId="{9D37B6CF-5933-AC71-1C68-A4E963BCF043}"/>
          </ac:picMkLst>
        </pc:picChg>
      </pc:sldChg>
      <pc:sldChg chg="addSp delSp add del mod">
        <pc:chgData name="Strobel, Caroline" userId="d499d4d7-c1af-4102-bb1a-2eccc25c41ac" providerId="ADAL" clId="{F83A113D-E743-4D3F-85D4-33F2F4F8D698}" dt="2022-12-08T11:47:25.467" v="3707" actId="47"/>
        <pc:sldMkLst>
          <pc:docMk/>
          <pc:sldMk cId="2630045418" sldId="287"/>
        </pc:sldMkLst>
        <pc:spChg chg="add del">
          <ac:chgData name="Strobel, Caroline" userId="d499d4d7-c1af-4102-bb1a-2eccc25c41ac" providerId="ADAL" clId="{F83A113D-E743-4D3F-85D4-33F2F4F8D698}" dt="2022-12-08T11:46:55.109" v="3693" actId="478"/>
          <ac:spMkLst>
            <pc:docMk/>
            <pc:sldMk cId="2630045418" sldId="287"/>
            <ac:spMk id="3" creationId="{9DD1332D-4424-9F8A-0FB2-C0B65152DA15}"/>
          </ac:spMkLst>
        </pc:spChg>
      </pc:sldChg>
      <pc:sldChg chg="addSp delSp modSp add mod">
        <pc:chgData name="Strobel, Caroline" userId="d499d4d7-c1af-4102-bb1a-2eccc25c41ac" providerId="ADAL" clId="{F83A113D-E743-4D3F-85D4-33F2F4F8D698}" dt="2022-12-09T10:32:41.980" v="3714" actId="22"/>
        <pc:sldMkLst>
          <pc:docMk/>
          <pc:sldMk cId="3344345519" sldId="288"/>
        </pc:sldMkLst>
        <pc:spChg chg="add del">
          <ac:chgData name="Strobel, Caroline" userId="d499d4d7-c1af-4102-bb1a-2eccc25c41ac" providerId="ADAL" clId="{F83A113D-E743-4D3F-85D4-33F2F4F8D698}" dt="2022-12-09T10:32:41.980" v="3714" actId="22"/>
          <ac:spMkLst>
            <pc:docMk/>
            <pc:sldMk cId="3344345519" sldId="288"/>
            <ac:spMk id="3" creationId="{6EEDED95-32BF-82C2-4519-FD540A3E1369}"/>
          </ac:spMkLst>
        </pc:spChg>
        <pc:spChg chg="mod">
          <ac:chgData name="Strobel, Caroline" userId="d499d4d7-c1af-4102-bb1a-2eccc25c41ac" providerId="ADAL" clId="{F83A113D-E743-4D3F-85D4-33F2F4F8D698}" dt="2022-12-08T11:47:35.698" v="3710" actId="1076"/>
          <ac:spMkLst>
            <pc:docMk/>
            <pc:sldMk cId="3344345519" sldId="288"/>
            <ac:spMk id="9" creationId="{13CC06D9-4CB4-6862-5610-3B47ECFFA4F5}"/>
          </ac:spMkLst>
        </pc:spChg>
        <pc:spChg chg="mod">
          <ac:chgData name="Strobel, Caroline" userId="d499d4d7-c1af-4102-bb1a-2eccc25c41ac" providerId="ADAL" clId="{F83A113D-E743-4D3F-85D4-33F2F4F8D698}" dt="2022-12-08T11:47:43.971" v="3712" actId="1076"/>
          <ac:spMkLst>
            <pc:docMk/>
            <pc:sldMk cId="3344345519" sldId="288"/>
            <ac:spMk id="102" creationId="{2EE57156-8432-9700-EBFD-83900C0967A2}"/>
          </ac:spMkLst>
        </pc:spChg>
      </pc:sldChg>
      <pc:sldChg chg="del">
        <pc:chgData name="Strobel, Caroline" userId="d499d4d7-c1af-4102-bb1a-2eccc25c41ac" providerId="ADAL" clId="{F83A113D-E743-4D3F-85D4-33F2F4F8D698}" dt="2022-11-17T11:43:30.466" v="15" actId="47"/>
        <pc:sldMkLst>
          <pc:docMk/>
          <pc:sldMk cId="0" sldId="627"/>
        </pc:sldMkLst>
      </pc:sldChg>
      <pc:sldChg chg="del">
        <pc:chgData name="Strobel, Caroline" userId="d499d4d7-c1af-4102-bb1a-2eccc25c41ac" providerId="ADAL" clId="{F83A113D-E743-4D3F-85D4-33F2F4F8D698}" dt="2022-11-17T11:43:26.060" v="0" actId="47"/>
        <pc:sldMkLst>
          <pc:docMk/>
          <pc:sldMk cId="2397594045" sldId="766"/>
        </pc:sldMkLst>
      </pc:sldChg>
      <pc:sldChg chg="del">
        <pc:chgData name="Strobel, Caroline" userId="d499d4d7-c1af-4102-bb1a-2eccc25c41ac" providerId="ADAL" clId="{F83A113D-E743-4D3F-85D4-33F2F4F8D698}" dt="2022-11-17T11:43:27.154" v="4" actId="47"/>
        <pc:sldMkLst>
          <pc:docMk/>
          <pc:sldMk cId="1653458072" sldId="890"/>
        </pc:sldMkLst>
      </pc:sldChg>
      <pc:sldChg chg="del">
        <pc:chgData name="Strobel, Caroline" userId="d499d4d7-c1af-4102-bb1a-2eccc25c41ac" providerId="ADAL" clId="{F83A113D-E743-4D3F-85D4-33F2F4F8D698}" dt="2022-11-17T11:43:27.649" v="6" actId="47"/>
        <pc:sldMkLst>
          <pc:docMk/>
          <pc:sldMk cId="3314388078" sldId="895"/>
        </pc:sldMkLst>
      </pc:sldChg>
      <pc:sldChg chg="del">
        <pc:chgData name="Strobel, Caroline" userId="d499d4d7-c1af-4102-bb1a-2eccc25c41ac" providerId="ADAL" clId="{F83A113D-E743-4D3F-85D4-33F2F4F8D698}" dt="2022-11-17T11:43:27.444" v="5" actId="47"/>
        <pc:sldMkLst>
          <pc:docMk/>
          <pc:sldMk cId="192032178" sldId="897"/>
        </pc:sldMkLst>
      </pc:sldChg>
      <pc:sldChg chg="add del">
        <pc:chgData name="Strobel, Caroline" userId="d499d4d7-c1af-4102-bb1a-2eccc25c41ac" providerId="ADAL" clId="{F83A113D-E743-4D3F-85D4-33F2F4F8D698}" dt="2022-11-17T11:43:41.306" v="19" actId="47"/>
        <pc:sldMkLst>
          <pc:docMk/>
          <pc:sldMk cId="0" sldId="4378"/>
        </pc:sldMkLst>
      </pc:sldChg>
      <pc:sldChg chg="del">
        <pc:chgData name="Strobel, Caroline" userId="d499d4d7-c1af-4102-bb1a-2eccc25c41ac" providerId="ADAL" clId="{F83A113D-E743-4D3F-85D4-33F2F4F8D698}" dt="2022-11-17T11:43:30.738" v="16" actId="47"/>
        <pc:sldMkLst>
          <pc:docMk/>
          <pc:sldMk cId="0" sldId="4385"/>
        </pc:sldMkLst>
      </pc:sldChg>
      <pc:sldChg chg="del">
        <pc:chgData name="Strobel, Caroline" userId="d499d4d7-c1af-4102-bb1a-2eccc25c41ac" providerId="ADAL" clId="{F83A113D-E743-4D3F-85D4-33F2F4F8D698}" dt="2022-11-17T11:43:29.301" v="11" actId="47"/>
        <pc:sldMkLst>
          <pc:docMk/>
          <pc:sldMk cId="3232527315" sldId="4426"/>
        </pc:sldMkLst>
      </pc:sldChg>
      <pc:sldChg chg="del">
        <pc:chgData name="Strobel, Caroline" userId="d499d4d7-c1af-4102-bb1a-2eccc25c41ac" providerId="ADAL" clId="{F83A113D-E743-4D3F-85D4-33F2F4F8D698}" dt="2022-11-17T11:43:28.493" v="8" actId="47"/>
        <pc:sldMkLst>
          <pc:docMk/>
          <pc:sldMk cId="1080202314" sldId="4430"/>
        </pc:sldMkLst>
      </pc:sldChg>
      <pc:sldChg chg="del">
        <pc:chgData name="Strobel, Caroline" userId="d499d4d7-c1af-4102-bb1a-2eccc25c41ac" providerId="ADAL" clId="{F83A113D-E743-4D3F-85D4-33F2F4F8D698}" dt="2022-11-17T11:43:30.255" v="14" actId="47"/>
        <pc:sldMkLst>
          <pc:docMk/>
          <pc:sldMk cId="1690292899" sldId="4431"/>
        </pc:sldMkLst>
      </pc:sldChg>
      <pc:sldChg chg="del">
        <pc:chgData name="Strobel, Caroline" userId="d499d4d7-c1af-4102-bb1a-2eccc25c41ac" providerId="ADAL" clId="{F83A113D-E743-4D3F-85D4-33F2F4F8D698}" dt="2022-11-17T11:43:27.933" v="7" actId="47"/>
        <pc:sldMkLst>
          <pc:docMk/>
          <pc:sldMk cId="442363871" sldId="4440"/>
        </pc:sldMkLst>
      </pc:sldChg>
      <pc:sldChg chg="del">
        <pc:chgData name="Strobel, Caroline" userId="d499d4d7-c1af-4102-bb1a-2eccc25c41ac" providerId="ADAL" clId="{F83A113D-E743-4D3F-85D4-33F2F4F8D698}" dt="2022-11-17T11:43:28.724" v="9" actId="47"/>
        <pc:sldMkLst>
          <pc:docMk/>
          <pc:sldMk cId="838184136" sldId="4452"/>
        </pc:sldMkLst>
      </pc:sldChg>
      <pc:sldChg chg="del">
        <pc:chgData name="Strobel, Caroline" userId="d499d4d7-c1af-4102-bb1a-2eccc25c41ac" providerId="ADAL" clId="{F83A113D-E743-4D3F-85D4-33F2F4F8D698}" dt="2022-11-17T11:43:26.447" v="1" actId="47"/>
        <pc:sldMkLst>
          <pc:docMk/>
          <pc:sldMk cId="485994969" sldId="4455"/>
        </pc:sldMkLst>
      </pc:sldChg>
      <pc:sldChg chg="del">
        <pc:chgData name="Strobel, Caroline" userId="d499d4d7-c1af-4102-bb1a-2eccc25c41ac" providerId="ADAL" clId="{F83A113D-E743-4D3F-85D4-33F2F4F8D698}" dt="2022-11-17T11:43:29.537" v="12" actId="47"/>
        <pc:sldMkLst>
          <pc:docMk/>
          <pc:sldMk cId="3226483858" sldId="4456"/>
        </pc:sldMkLst>
      </pc:sldChg>
      <pc:sldChg chg="del">
        <pc:chgData name="Strobel, Caroline" userId="d499d4d7-c1af-4102-bb1a-2eccc25c41ac" providerId="ADAL" clId="{F83A113D-E743-4D3F-85D4-33F2F4F8D698}" dt="2022-11-17T11:43:30.063" v="13" actId="47"/>
        <pc:sldMkLst>
          <pc:docMk/>
          <pc:sldMk cId="1381032520" sldId="4457"/>
        </pc:sldMkLst>
      </pc:sldChg>
      <pc:sldChg chg="del">
        <pc:chgData name="Strobel, Caroline" userId="d499d4d7-c1af-4102-bb1a-2eccc25c41ac" providerId="ADAL" clId="{F83A113D-E743-4D3F-85D4-33F2F4F8D698}" dt="2022-11-17T11:43:26.688" v="2" actId="47"/>
        <pc:sldMkLst>
          <pc:docMk/>
          <pc:sldMk cId="4036146124" sldId="4458"/>
        </pc:sldMkLst>
      </pc:sldChg>
      <pc:sldChg chg="del">
        <pc:chgData name="Strobel, Caroline" userId="d499d4d7-c1af-4102-bb1a-2eccc25c41ac" providerId="ADAL" clId="{F83A113D-E743-4D3F-85D4-33F2F4F8D698}" dt="2022-11-17T11:43:26.895" v="3" actId="47"/>
        <pc:sldMkLst>
          <pc:docMk/>
          <pc:sldMk cId="446933755" sldId="4459"/>
        </pc:sldMkLst>
      </pc:sldChg>
      <pc:sldChg chg="del">
        <pc:chgData name="Strobel, Caroline" userId="d499d4d7-c1af-4102-bb1a-2eccc25c41ac" providerId="ADAL" clId="{F83A113D-E743-4D3F-85D4-33F2F4F8D698}" dt="2022-11-17T11:43:28.983" v="10" actId="47"/>
        <pc:sldMkLst>
          <pc:docMk/>
          <pc:sldMk cId="3252744035" sldId="4460"/>
        </pc:sldMkLst>
      </pc:sldChg>
      <pc:sldMasterChg chg="delSldLayout">
        <pc:chgData name="Strobel, Caroline" userId="d499d4d7-c1af-4102-bb1a-2eccc25c41ac" providerId="ADAL" clId="{F83A113D-E743-4D3F-85D4-33F2F4F8D698}" dt="2022-11-17T11:43:30.063" v="13" actId="47"/>
        <pc:sldMasterMkLst>
          <pc:docMk/>
          <pc:sldMasterMk cId="0" sldId="2147484046"/>
        </pc:sldMasterMkLst>
        <pc:sldLayoutChg chg="del">
          <pc:chgData name="Strobel, Caroline" userId="d499d4d7-c1af-4102-bb1a-2eccc25c41ac" providerId="ADAL" clId="{F83A113D-E743-4D3F-85D4-33F2F4F8D698}" dt="2022-11-17T11:43:30.063" v="13" actId="47"/>
          <pc:sldLayoutMkLst>
            <pc:docMk/>
            <pc:sldMasterMk cId="0" sldId="2147484046"/>
            <pc:sldLayoutMk cId="2683725661" sldId="2147484842"/>
          </pc:sldLayoutMkLst>
        </pc:sldLayoutChg>
      </pc:sldMasterChg>
    </pc:docChg>
  </pc:docChgLst>
  <pc:docChgLst>
    <pc:chgData name="von Lengerke, Kai" userId="79235bc2-6bd4-4c0c-b6aa-9e3796762b54" providerId="ADAL" clId="{C8D28F62-2DF7-4EF4-A47D-A06F504774E3}"/>
    <pc:docChg chg="undo custSel addSld modSld addSection modSection">
      <pc:chgData name="von Lengerke, Kai" userId="79235bc2-6bd4-4c0c-b6aa-9e3796762b54" providerId="ADAL" clId="{C8D28F62-2DF7-4EF4-A47D-A06F504774E3}" dt="2022-12-01T09:22:22.230" v="264" actId="17846"/>
      <pc:docMkLst>
        <pc:docMk/>
      </pc:docMkLst>
      <pc:sldChg chg="modSp add mod modNotesTx">
        <pc:chgData name="von Lengerke, Kai" userId="79235bc2-6bd4-4c0c-b6aa-9e3796762b54" providerId="ADAL" clId="{C8D28F62-2DF7-4EF4-A47D-A06F504774E3}" dt="2022-12-01T08:49:50.710" v="258" actId="20577"/>
        <pc:sldMkLst>
          <pc:docMk/>
          <pc:sldMk cId="2926267464" sldId="271"/>
        </pc:sldMkLst>
        <pc:spChg chg="mod">
          <ac:chgData name="von Lengerke, Kai" userId="79235bc2-6bd4-4c0c-b6aa-9e3796762b54" providerId="ADAL" clId="{C8D28F62-2DF7-4EF4-A47D-A06F504774E3}" dt="2022-12-01T08:34:43.047" v="52" actId="20577"/>
          <ac:spMkLst>
            <pc:docMk/>
            <pc:sldMk cId="2926267464" sldId="271"/>
            <ac:spMk id="2" creationId="{CFC63098-E8C8-C0FC-F8A5-301A7560DAF9}"/>
          </ac:spMkLst>
        </pc:spChg>
        <pc:spChg chg="mod">
          <ac:chgData name="von Lengerke, Kai" userId="79235bc2-6bd4-4c0c-b6aa-9e3796762b54" providerId="ADAL" clId="{C8D28F62-2DF7-4EF4-A47D-A06F504774E3}" dt="2022-12-01T08:34:12.708" v="28" actId="20577"/>
          <ac:spMkLst>
            <pc:docMk/>
            <pc:sldMk cId="2926267464" sldId="271"/>
            <ac:spMk id="3" creationId="{160CAAF4-3C90-7115-C776-E82EBE3D1329}"/>
          </ac:spMkLst>
        </pc:spChg>
        <pc:spChg chg="mod">
          <ac:chgData name="von Lengerke, Kai" userId="79235bc2-6bd4-4c0c-b6aa-9e3796762b54" providerId="ADAL" clId="{C8D28F62-2DF7-4EF4-A47D-A06F504774E3}" dt="2022-12-01T08:49:50.710" v="258" actId="20577"/>
          <ac:spMkLst>
            <pc:docMk/>
            <pc:sldMk cId="2926267464" sldId="271"/>
            <ac:spMk id="5" creationId="{5F76010A-ABA3-BF35-05E5-760326DCD2C3}"/>
          </ac:spMkLst>
        </pc:spChg>
        <pc:spChg chg="mod">
          <ac:chgData name="von Lengerke, Kai" userId="79235bc2-6bd4-4c0c-b6aa-9e3796762b54" providerId="ADAL" clId="{C8D28F62-2DF7-4EF4-A47D-A06F504774E3}" dt="2022-12-01T08:34:34.723" v="51" actId="20577"/>
          <ac:spMkLst>
            <pc:docMk/>
            <pc:sldMk cId="2926267464" sldId="271"/>
            <ac:spMk id="7" creationId="{02A4BA30-B265-942E-45B4-4BD07168BEC1}"/>
          </ac:spMkLst>
        </pc:spChg>
      </pc:sldChg>
      <pc:sldChg chg="add">
        <pc:chgData name="von Lengerke, Kai" userId="79235bc2-6bd4-4c0c-b6aa-9e3796762b54" providerId="ADAL" clId="{C8D28F62-2DF7-4EF4-A47D-A06F504774E3}" dt="2022-12-01T08:59:01.927" v="259"/>
        <pc:sldMkLst>
          <pc:docMk/>
          <pc:sldMk cId="886198073" sldId="272"/>
        </pc:sldMkLst>
      </pc:sldChg>
      <pc:sldChg chg="add">
        <pc:chgData name="von Lengerke, Kai" userId="79235bc2-6bd4-4c0c-b6aa-9e3796762b54" providerId="ADAL" clId="{C8D28F62-2DF7-4EF4-A47D-A06F504774E3}" dt="2022-12-01T08:59:01.927" v="259"/>
        <pc:sldMkLst>
          <pc:docMk/>
          <pc:sldMk cId="3202639257" sldId="273"/>
        </pc:sldMkLst>
      </pc:sldChg>
      <pc:sldChg chg="add">
        <pc:chgData name="von Lengerke, Kai" userId="79235bc2-6bd4-4c0c-b6aa-9e3796762b54" providerId="ADAL" clId="{C8D28F62-2DF7-4EF4-A47D-A06F504774E3}" dt="2022-12-01T08:59:01.927" v="259"/>
        <pc:sldMkLst>
          <pc:docMk/>
          <pc:sldMk cId="1782113250" sldId="274"/>
        </pc:sldMkLst>
      </pc:sldChg>
      <pc:sldChg chg="add">
        <pc:chgData name="von Lengerke, Kai" userId="79235bc2-6bd4-4c0c-b6aa-9e3796762b54" providerId="ADAL" clId="{C8D28F62-2DF7-4EF4-A47D-A06F504774E3}" dt="2022-12-01T08:59:01.927" v="259"/>
        <pc:sldMkLst>
          <pc:docMk/>
          <pc:sldMk cId="1486566714" sldId="275"/>
        </pc:sldMkLst>
      </pc:sldChg>
      <pc:sldChg chg="add">
        <pc:chgData name="von Lengerke, Kai" userId="79235bc2-6bd4-4c0c-b6aa-9e3796762b54" providerId="ADAL" clId="{C8D28F62-2DF7-4EF4-A47D-A06F504774E3}" dt="2022-12-01T08:59:22.331" v="260"/>
        <pc:sldMkLst>
          <pc:docMk/>
          <pc:sldMk cId="1091442903" sldId="276"/>
        </pc:sldMkLst>
      </pc:sldChg>
      <pc:sldChg chg="add">
        <pc:chgData name="von Lengerke, Kai" userId="79235bc2-6bd4-4c0c-b6aa-9e3796762b54" providerId="ADAL" clId="{C8D28F62-2DF7-4EF4-A47D-A06F504774E3}" dt="2022-12-01T08:59:22.331" v="260"/>
        <pc:sldMkLst>
          <pc:docMk/>
          <pc:sldMk cId="3152657352" sldId="277"/>
        </pc:sldMkLst>
      </pc:sldChg>
      <pc:sldChg chg="add">
        <pc:chgData name="von Lengerke, Kai" userId="79235bc2-6bd4-4c0c-b6aa-9e3796762b54" providerId="ADAL" clId="{C8D28F62-2DF7-4EF4-A47D-A06F504774E3}" dt="2022-12-01T08:59:22.331" v="260"/>
        <pc:sldMkLst>
          <pc:docMk/>
          <pc:sldMk cId="3509658655" sldId="278"/>
        </pc:sldMkLst>
      </pc:sldChg>
      <pc:sldChg chg="add">
        <pc:chgData name="von Lengerke, Kai" userId="79235bc2-6bd4-4c0c-b6aa-9e3796762b54" providerId="ADAL" clId="{C8D28F62-2DF7-4EF4-A47D-A06F504774E3}" dt="2022-12-01T08:59:22.331" v="260"/>
        <pc:sldMkLst>
          <pc:docMk/>
          <pc:sldMk cId="962882726" sldId="279"/>
        </pc:sldMkLst>
      </pc:sldChg>
      <pc:sldChg chg="add">
        <pc:chgData name="von Lengerke, Kai" userId="79235bc2-6bd4-4c0c-b6aa-9e3796762b54" providerId="ADAL" clId="{C8D28F62-2DF7-4EF4-A47D-A06F504774E3}" dt="2022-12-01T08:59:22.331" v="260"/>
        <pc:sldMkLst>
          <pc:docMk/>
          <pc:sldMk cId="715486102" sldId="280"/>
        </pc:sldMkLst>
      </pc:sldChg>
    </pc:docChg>
  </pc:docChgLst>
  <pc:docChgLst>
    <pc:chgData name="Reiche, Katharina" userId="512ead43-6cc0-4633-8b26-27697f1d5499" providerId="ADAL" clId="{1F9BBE86-06D5-4578-B3BD-AAD69C5AABA2}"/>
    <pc:docChg chg="undo custSel addSld modSld sldOrd modSection">
      <pc:chgData name="Reiche, Katharina" userId="512ead43-6cc0-4633-8b26-27697f1d5499" providerId="ADAL" clId="{1F9BBE86-06D5-4578-B3BD-AAD69C5AABA2}" dt="2022-12-07T15:21:58.728" v="1786" actId="1076"/>
      <pc:docMkLst>
        <pc:docMk/>
      </pc:docMkLst>
      <pc:sldChg chg="addSp delSp modSp mod">
        <pc:chgData name="Reiche, Katharina" userId="512ead43-6cc0-4633-8b26-27697f1d5499" providerId="ADAL" clId="{1F9BBE86-06D5-4578-B3BD-AAD69C5AABA2}" dt="2022-12-06T13:08:51.959" v="344" actId="14100"/>
        <pc:sldMkLst>
          <pc:docMk/>
          <pc:sldMk cId="0" sldId="256"/>
        </pc:sldMkLst>
        <pc:spChg chg="mod">
          <ac:chgData name="Reiche, Katharina" userId="512ead43-6cc0-4633-8b26-27697f1d5499" providerId="ADAL" clId="{1F9BBE86-06D5-4578-B3BD-AAD69C5AABA2}" dt="2022-12-06T11:04:08.428" v="324" actId="6549"/>
          <ac:spMkLst>
            <pc:docMk/>
            <pc:sldMk cId="0" sldId="256"/>
            <ac:spMk id="2" creationId="{00000000-0000-0000-0000-000000000000}"/>
          </ac:spMkLst>
        </pc:spChg>
        <pc:spChg chg="del mod">
          <ac:chgData name="Reiche, Katharina" userId="512ead43-6cc0-4633-8b26-27697f1d5499" providerId="ADAL" clId="{1F9BBE86-06D5-4578-B3BD-AAD69C5AABA2}" dt="2022-12-06T11:04:15.134" v="328" actId="478"/>
          <ac:spMkLst>
            <pc:docMk/>
            <pc:sldMk cId="0" sldId="256"/>
            <ac:spMk id="4" creationId="{143D5006-D96A-436A-B426-00E71E2FA49E}"/>
          </ac:spMkLst>
        </pc:spChg>
        <pc:spChg chg="add del mod ord">
          <ac:chgData name="Reiche, Katharina" userId="512ead43-6cc0-4633-8b26-27697f1d5499" providerId="ADAL" clId="{1F9BBE86-06D5-4578-B3BD-AAD69C5AABA2}" dt="2022-12-06T11:04:28.492" v="332" actId="1076"/>
          <ac:spMkLst>
            <pc:docMk/>
            <pc:sldMk cId="0" sldId="256"/>
            <ac:spMk id="6" creationId="{0FECF51F-EDAC-22EF-1084-D190C9EE5C2E}"/>
          </ac:spMkLst>
        </pc:spChg>
        <pc:spChg chg="add del mod">
          <ac:chgData name="Reiche, Katharina" userId="512ead43-6cc0-4633-8b26-27697f1d5499" providerId="ADAL" clId="{1F9BBE86-06D5-4578-B3BD-AAD69C5AABA2}" dt="2022-12-06T11:04:35.958" v="333" actId="478"/>
          <ac:spMkLst>
            <pc:docMk/>
            <pc:sldMk cId="0" sldId="256"/>
            <ac:spMk id="8" creationId="{99A6A2B7-E1C7-5BF5-83D5-73F0E653BCA2}"/>
          </ac:spMkLst>
        </pc:spChg>
        <pc:spChg chg="add del mod">
          <ac:chgData name="Reiche, Katharina" userId="512ead43-6cc0-4633-8b26-27697f1d5499" providerId="ADAL" clId="{1F9BBE86-06D5-4578-B3BD-AAD69C5AABA2}" dt="2022-12-06T11:05:39.933" v="336"/>
          <ac:spMkLst>
            <pc:docMk/>
            <pc:sldMk cId="0" sldId="256"/>
            <ac:spMk id="9" creationId="{00378F5F-103C-4E74-8A3F-5C2D2E8CAAF0}"/>
          </ac:spMkLst>
        </pc:spChg>
        <pc:spChg chg="add del mod">
          <ac:chgData name="Reiche, Katharina" userId="512ead43-6cc0-4633-8b26-27697f1d5499" providerId="ADAL" clId="{1F9BBE86-06D5-4578-B3BD-AAD69C5AABA2}" dt="2022-12-06T11:06:26.173" v="338" actId="478"/>
          <ac:spMkLst>
            <pc:docMk/>
            <pc:sldMk cId="0" sldId="256"/>
            <ac:spMk id="10" creationId="{EC59E7B1-9462-A2E7-5729-56E69AA9D9D5}"/>
          </ac:spMkLst>
        </pc:spChg>
        <pc:picChg chg="add mod">
          <ac:chgData name="Reiche, Katharina" userId="512ead43-6cc0-4633-8b26-27697f1d5499" providerId="ADAL" clId="{1F9BBE86-06D5-4578-B3BD-AAD69C5AABA2}" dt="2022-12-06T11:04:44.500" v="334" actId="1076"/>
          <ac:picMkLst>
            <pc:docMk/>
            <pc:sldMk cId="0" sldId="256"/>
            <ac:picMk id="5" creationId="{2D33DB80-BC12-E168-9F9A-ECA0288CF2FC}"/>
          </ac:picMkLst>
        </pc:picChg>
        <pc:picChg chg="del">
          <ac:chgData name="Reiche, Katharina" userId="512ead43-6cc0-4633-8b26-27697f1d5499" providerId="ADAL" clId="{1F9BBE86-06D5-4578-B3BD-AAD69C5AABA2}" dt="2022-12-06T11:04:03.736" v="323" actId="478"/>
          <ac:picMkLst>
            <pc:docMk/>
            <pc:sldMk cId="0" sldId="256"/>
            <ac:picMk id="7" creationId="{94552C53-9EB2-0367-AC7B-90EBAD8BB618}"/>
          </ac:picMkLst>
        </pc:picChg>
        <pc:picChg chg="add mod">
          <ac:chgData name="Reiche, Katharina" userId="512ead43-6cc0-4633-8b26-27697f1d5499" providerId="ADAL" clId="{1F9BBE86-06D5-4578-B3BD-AAD69C5AABA2}" dt="2022-12-06T13:08:51.959" v="344" actId="14100"/>
          <ac:picMkLst>
            <pc:docMk/>
            <pc:sldMk cId="0" sldId="256"/>
            <ac:picMk id="12" creationId="{EB206829-B07E-64DB-FE6F-AF48A27B1FAA}"/>
          </ac:picMkLst>
        </pc:picChg>
      </pc:sldChg>
      <pc:sldChg chg="addSp delSp modSp mod">
        <pc:chgData name="Reiche, Katharina" userId="512ead43-6cc0-4633-8b26-27697f1d5499" providerId="ADAL" clId="{1F9BBE86-06D5-4578-B3BD-AAD69C5AABA2}" dt="2022-12-07T13:52:22.067" v="667" actId="478"/>
        <pc:sldMkLst>
          <pc:docMk/>
          <pc:sldMk cId="219785544" sldId="257"/>
        </pc:sldMkLst>
        <pc:spChg chg="del">
          <ac:chgData name="Reiche, Katharina" userId="512ead43-6cc0-4633-8b26-27697f1d5499" providerId="ADAL" clId="{1F9BBE86-06D5-4578-B3BD-AAD69C5AABA2}" dt="2022-12-07T13:52:22.067" v="667" actId="478"/>
          <ac:spMkLst>
            <pc:docMk/>
            <pc:sldMk cId="219785544" sldId="257"/>
            <ac:spMk id="4" creationId="{40BD14C3-A6DF-F8D8-18E6-C5C0FA2369C8}"/>
          </ac:spMkLst>
        </pc:spChg>
        <pc:spChg chg="del">
          <ac:chgData name="Reiche, Katharina" userId="512ead43-6cc0-4633-8b26-27697f1d5499" providerId="ADAL" clId="{1F9BBE86-06D5-4578-B3BD-AAD69C5AABA2}" dt="2022-12-07T13:50:50.007" v="649" actId="478"/>
          <ac:spMkLst>
            <pc:docMk/>
            <pc:sldMk cId="219785544" sldId="257"/>
            <ac:spMk id="5" creationId="{A7F54EB8-965A-56D4-CC92-8998E1F2BD6B}"/>
          </ac:spMkLst>
        </pc:spChg>
        <pc:spChg chg="add mod">
          <ac:chgData name="Reiche, Katharina" userId="512ead43-6cc0-4633-8b26-27697f1d5499" providerId="ADAL" clId="{1F9BBE86-06D5-4578-B3BD-AAD69C5AABA2}" dt="2022-12-07T13:51:30.857" v="666" actId="14100"/>
          <ac:spMkLst>
            <pc:docMk/>
            <pc:sldMk cId="219785544" sldId="257"/>
            <ac:spMk id="7" creationId="{7A739A26-8352-005F-A8E8-D7B3C0E6349F}"/>
          </ac:spMkLst>
        </pc:spChg>
        <pc:spChg chg="del mod">
          <ac:chgData name="Reiche, Katharina" userId="512ead43-6cc0-4633-8b26-27697f1d5499" providerId="ADAL" clId="{1F9BBE86-06D5-4578-B3BD-AAD69C5AABA2}" dt="2022-12-07T13:50:08.076" v="635" actId="478"/>
          <ac:spMkLst>
            <pc:docMk/>
            <pc:sldMk cId="219785544" sldId="257"/>
            <ac:spMk id="12" creationId="{1325BCD3-0A88-1A61-C112-16AE708F0645}"/>
          </ac:spMkLst>
        </pc:spChg>
        <pc:spChg chg="del mod">
          <ac:chgData name="Reiche, Katharina" userId="512ead43-6cc0-4633-8b26-27697f1d5499" providerId="ADAL" clId="{1F9BBE86-06D5-4578-B3BD-AAD69C5AABA2}" dt="2022-12-07T13:50:47.852" v="647" actId="478"/>
          <ac:spMkLst>
            <pc:docMk/>
            <pc:sldMk cId="219785544" sldId="257"/>
            <ac:spMk id="13" creationId="{C9D67F15-77A4-9B2A-AB0C-32B262F5A66C}"/>
          </ac:spMkLst>
        </pc:spChg>
        <pc:spChg chg="del mod">
          <ac:chgData name="Reiche, Katharina" userId="512ead43-6cc0-4633-8b26-27697f1d5499" providerId="ADAL" clId="{1F9BBE86-06D5-4578-B3BD-AAD69C5AABA2}" dt="2022-12-07T13:50:52.414" v="650" actId="478"/>
          <ac:spMkLst>
            <pc:docMk/>
            <pc:sldMk cId="219785544" sldId="257"/>
            <ac:spMk id="14" creationId="{B61C8A43-50C9-DAA7-3638-05A228792939}"/>
          </ac:spMkLst>
        </pc:spChg>
        <pc:spChg chg="del mod">
          <ac:chgData name="Reiche, Katharina" userId="512ead43-6cc0-4633-8b26-27697f1d5499" providerId="ADAL" clId="{1F9BBE86-06D5-4578-B3BD-AAD69C5AABA2}" dt="2022-12-07T13:50:48.723" v="648" actId="478"/>
          <ac:spMkLst>
            <pc:docMk/>
            <pc:sldMk cId="219785544" sldId="257"/>
            <ac:spMk id="15" creationId="{30DB27EB-8AE4-3A55-7833-92B9213081F7}"/>
          </ac:spMkLst>
        </pc:spChg>
        <pc:picChg chg="mod">
          <ac:chgData name="Reiche, Katharina" userId="512ead43-6cc0-4633-8b26-27697f1d5499" providerId="ADAL" clId="{1F9BBE86-06D5-4578-B3BD-AAD69C5AABA2}" dt="2022-12-07T13:51:16.497" v="662" actId="1076"/>
          <ac:picMkLst>
            <pc:docMk/>
            <pc:sldMk cId="219785544" sldId="257"/>
            <ac:picMk id="9" creationId="{3A72C957-46F5-A346-4E79-1A6498C5767A}"/>
          </ac:picMkLst>
        </pc:picChg>
      </pc:sldChg>
      <pc:sldChg chg="addSp delSp modSp mod modNotesTx">
        <pc:chgData name="Reiche, Katharina" userId="512ead43-6cc0-4633-8b26-27697f1d5499" providerId="ADAL" clId="{1F9BBE86-06D5-4578-B3BD-AAD69C5AABA2}" dt="2022-12-07T15:06:00.613" v="1528" actId="1076"/>
        <pc:sldMkLst>
          <pc:docMk/>
          <pc:sldMk cId="2365886197" sldId="258"/>
        </pc:sldMkLst>
        <pc:spChg chg="mod">
          <ac:chgData name="Reiche, Katharina" userId="512ead43-6cc0-4633-8b26-27697f1d5499" providerId="ADAL" clId="{1F9BBE86-06D5-4578-B3BD-AAD69C5AABA2}" dt="2022-12-07T15:05:27.526" v="1522" actId="1076"/>
          <ac:spMkLst>
            <pc:docMk/>
            <pc:sldMk cId="2365886197" sldId="258"/>
            <ac:spMk id="2" creationId="{CFC63098-E8C8-C0FC-F8A5-301A7560DAF9}"/>
          </ac:spMkLst>
        </pc:spChg>
        <pc:spChg chg="del">
          <ac:chgData name="Reiche, Katharina" userId="512ead43-6cc0-4633-8b26-27697f1d5499" providerId="ADAL" clId="{1F9BBE86-06D5-4578-B3BD-AAD69C5AABA2}" dt="2022-12-07T13:52:57.725" v="672" actId="478"/>
          <ac:spMkLst>
            <pc:docMk/>
            <pc:sldMk cId="2365886197" sldId="258"/>
            <ac:spMk id="4" creationId="{40BD14C3-A6DF-F8D8-18E6-C5C0FA2369C8}"/>
          </ac:spMkLst>
        </pc:spChg>
        <pc:spChg chg="add mod">
          <ac:chgData name="Reiche, Katharina" userId="512ead43-6cc0-4633-8b26-27697f1d5499" providerId="ADAL" clId="{1F9BBE86-06D5-4578-B3BD-AAD69C5AABA2}" dt="2022-12-07T15:06:00.613" v="1528" actId="1076"/>
          <ac:spMkLst>
            <pc:docMk/>
            <pc:sldMk cId="2365886197" sldId="258"/>
            <ac:spMk id="5" creationId="{826E0890-7984-36B7-1B12-AD691FB441AC}"/>
          </ac:spMkLst>
        </pc:spChg>
        <pc:spChg chg="mod">
          <ac:chgData name="Reiche, Katharina" userId="512ead43-6cc0-4633-8b26-27697f1d5499" providerId="ADAL" clId="{1F9BBE86-06D5-4578-B3BD-AAD69C5AABA2}" dt="2022-12-07T13:52:29.407" v="668" actId="1076"/>
          <ac:spMkLst>
            <pc:docMk/>
            <pc:sldMk cId="2365886197" sldId="258"/>
            <ac:spMk id="16" creationId="{390C3F78-2094-CD70-13CE-DF79875CF4B0}"/>
          </ac:spMkLst>
        </pc:spChg>
        <pc:spChg chg="mod">
          <ac:chgData name="Reiche, Katharina" userId="512ead43-6cc0-4633-8b26-27697f1d5499" providerId="ADAL" clId="{1F9BBE86-06D5-4578-B3BD-AAD69C5AABA2}" dt="2022-12-07T13:52:37.406" v="670" actId="1076"/>
          <ac:spMkLst>
            <pc:docMk/>
            <pc:sldMk cId="2365886197" sldId="258"/>
            <ac:spMk id="18" creationId="{1A5C76C0-3938-851F-B986-41FDF88568B7}"/>
          </ac:spMkLst>
        </pc:spChg>
        <pc:spChg chg="mod">
          <ac:chgData name="Reiche, Katharina" userId="512ead43-6cc0-4633-8b26-27697f1d5499" providerId="ADAL" clId="{1F9BBE86-06D5-4578-B3BD-AAD69C5AABA2}" dt="2022-12-07T13:52:33.726" v="669" actId="1076"/>
          <ac:spMkLst>
            <pc:docMk/>
            <pc:sldMk cId="2365886197" sldId="258"/>
            <ac:spMk id="21" creationId="{63D16897-D6B1-1F5C-3AAE-B556EE060B79}"/>
          </ac:spMkLst>
        </pc:spChg>
        <pc:spChg chg="mod">
          <ac:chgData name="Reiche, Katharina" userId="512ead43-6cc0-4633-8b26-27697f1d5499" providerId="ADAL" clId="{1F9BBE86-06D5-4578-B3BD-AAD69C5AABA2}" dt="2022-12-07T13:52:42.654" v="671" actId="1076"/>
          <ac:spMkLst>
            <pc:docMk/>
            <pc:sldMk cId="2365886197" sldId="258"/>
            <ac:spMk id="22" creationId="{D1CC7CB9-4C60-E86B-9971-AD5AC1B0CD56}"/>
          </ac:spMkLst>
        </pc:spChg>
      </pc:sldChg>
      <pc:sldChg chg="addSp delSp modSp mod">
        <pc:chgData name="Reiche, Katharina" userId="512ead43-6cc0-4633-8b26-27697f1d5499" providerId="ADAL" clId="{1F9BBE86-06D5-4578-B3BD-AAD69C5AABA2}" dt="2022-12-07T15:06:20.492" v="1532" actId="20577"/>
        <pc:sldMkLst>
          <pc:docMk/>
          <pc:sldMk cId="615896033" sldId="259"/>
        </pc:sldMkLst>
        <pc:spChg chg="del">
          <ac:chgData name="Reiche, Katharina" userId="512ead43-6cc0-4633-8b26-27697f1d5499" providerId="ADAL" clId="{1F9BBE86-06D5-4578-B3BD-AAD69C5AABA2}" dt="2022-12-07T15:06:11.326" v="1529" actId="478"/>
          <ac:spMkLst>
            <pc:docMk/>
            <pc:sldMk cId="615896033" sldId="259"/>
            <ac:spMk id="4" creationId="{40BD14C3-A6DF-F8D8-18E6-C5C0FA2369C8}"/>
          </ac:spMkLst>
        </pc:spChg>
        <pc:spChg chg="add mod">
          <ac:chgData name="Reiche, Katharina" userId="512ead43-6cc0-4633-8b26-27697f1d5499" providerId="ADAL" clId="{1F9BBE86-06D5-4578-B3BD-AAD69C5AABA2}" dt="2022-12-07T15:06:20.492" v="1532" actId="20577"/>
          <ac:spMkLst>
            <pc:docMk/>
            <pc:sldMk cId="615896033" sldId="259"/>
            <ac:spMk id="5" creationId="{578E3180-02B1-B203-098D-4C0947AE355A}"/>
          </ac:spMkLst>
        </pc:spChg>
        <pc:picChg chg="mod">
          <ac:chgData name="Reiche, Katharina" userId="512ead43-6cc0-4633-8b26-27697f1d5499" providerId="ADAL" clId="{1F9BBE86-06D5-4578-B3BD-AAD69C5AABA2}" dt="2022-12-07T15:03:56.730" v="1499" actId="1076"/>
          <ac:picMkLst>
            <pc:docMk/>
            <pc:sldMk cId="615896033" sldId="259"/>
            <ac:picMk id="9" creationId="{3A72C957-46F5-A346-4E79-1A6498C5767A}"/>
          </ac:picMkLst>
        </pc:picChg>
      </pc:sldChg>
      <pc:sldChg chg="addSp delSp modSp mod">
        <pc:chgData name="Reiche, Katharina" userId="512ead43-6cc0-4633-8b26-27697f1d5499" providerId="ADAL" clId="{1F9BBE86-06D5-4578-B3BD-AAD69C5AABA2}" dt="2022-12-07T15:20:07.983" v="1785" actId="207"/>
        <pc:sldMkLst>
          <pc:docMk/>
          <pc:sldMk cId="1736709473" sldId="260"/>
        </pc:sldMkLst>
        <pc:spChg chg="del">
          <ac:chgData name="Reiche, Katharina" userId="512ead43-6cc0-4633-8b26-27697f1d5499" providerId="ADAL" clId="{1F9BBE86-06D5-4578-B3BD-AAD69C5AABA2}" dt="2022-12-07T15:07:27.137" v="1546" actId="478"/>
          <ac:spMkLst>
            <pc:docMk/>
            <pc:sldMk cId="1736709473" sldId="260"/>
            <ac:spMk id="4" creationId="{40BD14C3-A6DF-F8D8-18E6-C5C0FA2369C8}"/>
          </ac:spMkLst>
        </pc:spChg>
        <pc:spChg chg="mod">
          <ac:chgData name="Reiche, Katharina" userId="512ead43-6cc0-4633-8b26-27697f1d5499" providerId="ADAL" clId="{1F9BBE86-06D5-4578-B3BD-AAD69C5AABA2}" dt="2022-12-07T15:20:07.983" v="1785" actId="207"/>
          <ac:spMkLst>
            <pc:docMk/>
            <pc:sldMk cId="1736709473" sldId="260"/>
            <ac:spMk id="5" creationId="{62CE74BB-CECD-51A8-B666-623426356546}"/>
          </ac:spMkLst>
        </pc:spChg>
        <pc:spChg chg="add mod">
          <ac:chgData name="Reiche, Katharina" userId="512ead43-6cc0-4633-8b26-27697f1d5499" providerId="ADAL" clId="{1F9BBE86-06D5-4578-B3BD-AAD69C5AABA2}" dt="2022-12-07T15:07:30.850" v="1549" actId="20577"/>
          <ac:spMkLst>
            <pc:docMk/>
            <pc:sldMk cId="1736709473" sldId="260"/>
            <ac:spMk id="6" creationId="{82D89DB6-5F8A-A585-D3E9-727C8867C1F2}"/>
          </ac:spMkLst>
        </pc:spChg>
      </pc:sldChg>
      <pc:sldChg chg="addSp delSp modSp mod">
        <pc:chgData name="Reiche, Katharina" userId="512ead43-6cc0-4633-8b26-27697f1d5499" providerId="ADAL" clId="{1F9BBE86-06D5-4578-B3BD-AAD69C5AABA2}" dt="2022-12-07T15:19:52.160" v="1783" actId="207"/>
        <pc:sldMkLst>
          <pc:docMk/>
          <pc:sldMk cId="2518281668" sldId="261"/>
        </pc:sldMkLst>
        <pc:spChg chg="del">
          <ac:chgData name="Reiche, Katharina" userId="512ead43-6cc0-4633-8b26-27697f1d5499" providerId="ADAL" clId="{1F9BBE86-06D5-4578-B3BD-AAD69C5AABA2}" dt="2022-12-07T15:07:51.067" v="1550" actId="478"/>
          <ac:spMkLst>
            <pc:docMk/>
            <pc:sldMk cId="2518281668" sldId="261"/>
            <ac:spMk id="4" creationId="{40BD14C3-A6DF-F8D8-18E6-C5C0FA2369C8}"/>
          </ac:spMkLst>
        </pc:spChg>
        <pc:spChg chg="add mod">
          <ac:chgData name="Reiche, Katharina" userId="512ead43-6cc0-4633-8b26-27697f1d5499" providerId="ADAL" clId="{1F9BBE86-06D5-4578-B3BD-AAD69C5AABA2}" dt="2022-12-07T15:07:55.332" v="1553" actId="20577"/>
          <ac:spMkLst>
            <pc:docMk/>
            <pc:sldMk cId="2518281668" sldId="261"/>
            <ac:spMk id="5" creationId="{D4E97177-E4A4-8D7B-E306-C678C63B0AE7}"/>
          </ac:spMkLst>
        </pc:spChg>
        <pc:spChg chg="mod">
          <ac:chgData name="Reiche, Katharina" userId="512ead43-6cc0-4633-8b26-27697f1d5499" providerId="ADAL" clId="{1F9BBE86-06D5-4578-B3BD-AAD69C5AABA2}" dt="2022-12-07T15:19:52.160" v="1783" actId="207"/>
          <ac:spMkLst>
            <pc:docMk/>
            <pc:sldMk cId="2518281668" sldId="261"/>
            <ac:spMk id="8" creationId="{906022E0-0701-9D58-6BB2-8A7A38FF7638}"/>
          </ac:spMkLst>
        </pc:spChg>
        <pc:spChg chg="mod">
          <ac:chgData name="Reiche, Katharina" userId="512ead43-6cc0-4633-8b26-27697f1d5499" providerId="ADAL" clId="{1F9BBE86-06D5-4578-B3BD-AAD69C5AABA2}" dt="2022-12-07T15:19:52.160" v="1783" actId="207"/>
          <ac:spMkLst>
            <pc:docMk/>
            <pc:sldMk cId="2518281668" sldId="261"/>
            <ac:spMk id="10" creationId="{AE8D7D2E-AEFE-96E7-6012-375A6F4D33B3}"/>
          </ac:spMkLst>
        </pc:spChg>
        <pc:spChg chg="mod">
          <ac:chgData name="Reiche, Katharina" userId="512ead43-6cc0-4633-8b26-27697f1d5499" providerId="ADAL" clId="{1F9BBE86-06D5-4578-B3BD-AAD69C5AABA2}" dt="2022-12-07T15:19:52.160" v="1783" actId="207"/>
          <ac:spMkLst>
            <pc:docMk/>
            <pc:sldMk cId="2518281668" sldId="261"/>
            <ac:spMk id="12" creationId="{3F951FE5-B9A1-6D50-762E-CF2ADB69896A}"/>
          </ac:spMkLst>
        </pc:spChg>
        <pc:spChg chg="mod">
          <ac:chgData name="Reiche, Katharina" userId="512ead43-6cc0-4633-8b26-27697f1d5499" providerId="ADAL" clId="{1F9BBE86-06D5-4578-B3BD-AAD69C5AABA2}" dt="2022-12-07T15:19:52.160" v="1783" actId="207"/>
          <ac:spMkLst>
            <pc:docMk/>
            <pc:sldMk cId="2518281668" sldId="261"/>
            <ac:spMk id="13" creationId="{638612BB-2728-8A23-CFB9-28402DCC5923}"/>
          </ac:spMkLst>
        </pc:spChg>
        <pc:spChg chg="mod">
          <ac:chgData name="Reiche, Katharina" userId="512ead43-6cc0-4633-8b26-27697f1d5499" providerId="ADAL" clId="{1F9BBE86-06D5-4578-B3BD-AAD69C5AABA2}" dt="2022-12-07T15:19:52.160" v="1783" actId="207"/>
          <ac:spMkLst>
            <pc:docMk/>
            <pc:sldMk cId="2518281668" sldId="261"/>
            <ac:spMk id="14" creationId="{BEC938E0-B001-5E6E-39CC-AC3573C5B75E}"/>
          </ac:spMkLst>
        </pc:spChg>
        <pc:spChg chg="mod">
          <ac:chgData name="Reiche, Katharina" userId="512ead43-6cc0-4633-8b26-27697f1d5499" providerId="ADAL" clId="{1F9BBE86-06D5-4578-B3BD-AAD69C5AABA2}" dt="2022-12-07T15:19:52.160" v="1783" actId="207"/>
          <ac:spMkLst>
            <pc:docMk/>
            <pc:sldMk cId="2518281668" sldId="261"/>
            <ac:spMk id="15" creationId="{BC22B9F0-523C-D971-6F34-FF4CED4DF109}"/>
          </ac:spMkLst>
        </pc:spChg>
        <pc:picChg chg="mod">
          <ac:chgData name="Reiche, Katharina" userId="512ead43-6cc0-4633-8b26-27697f1d5499" providerId="ADAL" clId="{1F9BBE86-06D5-4578-B3BD-AAD69C5AABA2}" dt="2022-12-07T14:06:19.016" v="754" actId="14100"/>
          <ac:picMkLst>
            <pc:docMk/>
            <pc:sldMk cId="2518281668" sldId="261"/>
            <ac:picMk id="6" creationId="{4245AFFE-FD92-0397-756F-745C94797C43}"/>
          </ac:picMkLst>
        </pc:picChg>
        <pc:picChg chg="mod">
          <ac:chgData name="Reiche, Katharina" userId="512ead43-6cc0-4633-8b26-27697f1d5499" providerId="ADAL" clId="{1F9BBE86-06D5-4578-B3BD-AAD69C5AABA2}" dt="2022-12-07T14:06:08.143" v="753" actId="14100"/>
          <ac:picMkLst>
            <pc:docMk/>
            <pc:sldMk cId="2518281668" sldId="261"/>
            <ac:picMk id="11" creationId="{C2382376-3D11-5413-6F9A-6238916AE779}"/>
          </ac:picMkLst>
        </pc:picChg>
      </pc:sldChg>
      <pc:sldChg chg="addSp delSp modSp mod">
        <pc:chgData name="Reiche, Katharina" userId="512ead43-6cc0-4633-8b26-27697f1d5499" providerId="ADAL" clId="{1F9BBE86-06D5-4578-B3BD-AAD69C5AABA2}" dt="2022-12-07T15:08:09.901" v="1561" actId="20577"/>
        <pc:sldMkLst>
          <pc:docMk/>
          <pc:sldMk cId="3584997007" sldId="262"/>
        </pc:sldMkLst>
        <pc:spChg chg="del">
          <ac:chgData name="Reiche, Katharina" userId="512ead43-6cc0-4633-8b26-27697f1d5499" providerId="ADAL" clId="{1F9BBE86-06D5-4578-B3BD-AAD69C5AABA2}" dt="2022-12-07T15:08:01.545" v="1554" actId="478"/>
          <ac:spMkLst>
            <pc:docMk/>
            <pc:sldMk cId="3584997007" sldId="262"/>
            <ac:spMk id="4" creationId="{40BD14C3-A6DF-F8D8-18E6-C5C0FA2369C8}"/>
          </ac:spMkLst>
        </pc:spChg>
        <pc:spChg chg="add del mod">
          <ac:chgData name="Reiche, Katharina" userId="512ead43-6cc0-4633-8b26-27697f1d5499" providerId="ADAL" clId="{1F9BBE86-06D5-4578-B3BD-AAD69C5AABA2}" dt="2022-12-07T15:08:04.245" v="1556" actId="478"/>
          <ac:spMkLst>
            <pc:docMk/>
            <pc:sldMk cId="3584997007" sldId="262"/>
            <ac:spMk id="5" creationId="{2288C443-3350-3D8A-3A63-720D47CF59B5}"/>
          </ac:spMkLst>
        </pc:spChg>
        <pc:spChg chg="add mod">
          <ac:chgData name="Reiche, Katharina" userId="512ead43-6cc0-4633-8b26-27697f1d5499" providerId="ADAL" clId="{1F9BBE86-06D5-4578-B3BD-AAD69C5AABA2}" dt="2022-12-07T15:08:09.901" v="1561" actId="20577"/>
          <ac:spMkLst>
            <pc:docMk/>
            <pc:sldMk cId="3584997007" sldId="262"/>
            <ac:spMk id="6" creationId="{331DFA26-3861-95C8-36EA-0C9EFB05665B}"/>
          </ac:spMkLst>
        </pc:spChg>
        <pc:spChg chg="mod">
          <ac:chgData name="Reiche, Katharina" userId="512ead43-6cc0-4633-8b26-27697f1d5499" providerId="ADAL" clId="{1F9BBE86-06D5-4578-B3BD-AAD69C5AABA2}" dt="2022-12-07T14:07:11.911" v="758" actId="1076"/>
          <ac:spMkLst>
            <pc:docMk/>
            <pc:sldMk cId="3584997007" sldId="262"/>
            <ac:spMk id="22" creationId="{6F3C0731-62B6-A8AB-8D56-41070A84E905}"/>
          </ac:spMkLst>
        </pc:spChg>
        <pc:spChg chg="mod">
          <ac:chgData name="Reiche, Katharina" userId="512ead43-6cc0-4633-8b26-27697f1d5499" providerId="ADAL" clId="{1F9BBE86-06D5-4578-B3BD-AAD69C5AABA2}" dt="2022-12-07T14:06:52.055" v="756" actId="1076"/>
          <ac:spMkLst>
            <pc:docMk/>
            <pc:sldMk cId="3584997007" sldId="262"/>
            <ac:spMk id="28" creationId="{D8CF9E7C-A756-E4F8-763F-1E0C4A76716B}"/>
          </ac:spMkLst>
        </pc:spChg>
        <pc:picChg chg="mod">
          <ac:chgData name="Reiche, Katharina" userId="512ead43-6cc0-4633-8b26-27697f1d5499" providerId="ADAL" clId="{1F9BBE86-06D5-4578-B3BD-AAD69C5AABA2}" dt="2022-12-07T14:07:00.999" v="757" actId="14100"/>
          <ac:picMkLst>
            <pc:docMk/>
            <pc:sldMk cId="3584997007" sldId="262"/>
            <ac:picMk id="19" creationId="{C4284706-F83E-8397-19B9-4621E907910A}"/>
          </ac:picMkLst>
        </pc:picChg>
      </pc:sldChg>
      <pc:sldChg chg="addSp delSp modSp mod">
        <pc:chgData name="Reiche, Katharina" userId="512ead43-6cc0-4633-8b26-27697f1d5499" providerId="ADAL" clId="{1F9BBE86-06D5-4578-B3BD-AAD69C5AABA2}" dt="2022-12-07T15:08:20.027" v="1564" actId="20577"/>
        <pc:sldMkLst>
          <pc:docMk/>
          <pc:sldMk cId="3067348853" sldId="263"/>
        </pc:sldMkLst>
        <pc:spChg chg="add mod">
          <ac:chgData name="Reiche, Katharina" userId="512ead43-6cc0-4633-8b26-27697f1d5499" providerId="ADAL" clId="{1F9BBE86-06D5-4578-B3BD-AAD69C5AABA2}" dt="2022-12-07T15:08:20.027" v="1564" actId="20577"/>
          <ac:spMkLst>
            <pc:docMk/>
            <pc:sldMk cId="3067348853" sldId="263"/>
            <ac:spMk id="4" creationId="{02D9440A-8065-F7C5-98C6-6690C112B99E}"/>
          </ac:spMkLst>
        </pc:spChg>
        <pc:spChg chg="del">
          <ac:chgData name="Reiche, Katharina" userId="512ead43-6cc0-4633-8b26-27697f1d5499" providerId="ADAL" clId="{1F9BBE86-06D5-4578-B3BD-AAD69C5AABA2}" dt="2022-12-07T09:56:29.758" v="610" actId="478"/>
          <ac:spMkLst>
            <pc:docMk/>
            <pc:sldMk cId="3067348853" sldId="263"/>
            <ac:spMk id="4" creationId="{40BD14C3-A6DF-F8D8-18E6-C5C0FA2369C8}"/>
          </ac:spMkLst>
        </pc:spChg>
        <pc:spChg chg="mod">
          <ac:chgData name="Reiche, Katharina" userId="512ead43-6cc0-4633-8b26-27697f1d5499" providerId="ADAL" clId="{1F9BBE86-06D5-4578-B3BD-AAD69C5AABA2}" dt="2022-12-06T13:33:46.804" v="413" actId="14100"/>
          <ac:spMkLst>
            <pc:docMk/>
            <pc:sldMk cId="3067348853" sldId="263"/>
            <ac:spMk id="18" creationId="{1A5C76C0-3938-851F-B986-41FDF88568B7}"/>
          </ac:spMkLst>
        </pc:spChg>
        <pc:picChg chg="del">
          <ac:chgData name="Reiche, Katharina" userId="512ead43-6cc0-4633-8b26-27697f1d5499" providerId="ADAL" clId="{1F9BBE86-06D5-4578-B3BD-AAD69C5AABA2}" dt="2022-12-07T09:56:09.947" v="602" actId="478"/>
          <ac:picMkLst>
            <pc:docMk/>
            <pc:sldMk cId="3067348853" sldId="263"/>
            <ac:picMk id="9" creationId="{3A72C957-46F5-A346-4E79-1A6498C5767A}"/>
          </ac:picMkLst>
        </pc:picChg>
        <pc:picChg chg="add mod">
          <ac:chgData name="Reiche, Katharina" userId="512ead43-6cc0-4633-8b26-27697f1d5499" providerId="ADAL" clId="{1F9BBE86-06D5-4578-B3BD-AAD69C5AABA2}" dt="2022-12-07T09:56:26.101" v="609" actId="14100"/>
          <ac:picMkLst>
            <pc:docMk/>
            <pc:sldMk cId="3067348853" sldId="263"/>
            <ac:picMk id="1026" creationId="{F12EF862-C522-B19B-8034-0E8C12B720E6}"/>
          </ac:picMkLst>
        </pc:picChg>
      </pc:sldChg>
      <pc:sldChg chg="addSp delSp modSp mod">
        <pc:chgData name="Reiche, Katharina" userId="512ead43-6cc0-4633-8b26-27697f1d5499" providerId="ADAL" clId="{1F9BBE86-06D5-4578-B3BD-AAD69C5AABA2}" dt="2022-12-07T15:19:29.458" v="1781" actId="207"/>
        <pc:sldMkLst>
          <pc:docMk/>
          <pc:sldMk cId="1822829302" sldId="266"/>
        </pc:sldMkLst>
        <pc:spChg chg="mod">
          <ac:chgData name="Reiche, Katharina" userId="512ead43-6cc0-4633-8b26-27697f1d5499" providerId="ADAL" clId="{1F9BBE86-06D5-4578-B3BD-AAD69C5AABA2}" dt="2022-12-07T15:19:11.427" v="1780" actId="20577"/>
          <ac:spMkLst>
            <pc:docMk/>
            <pc:sldMk cId="1822829302" sldId="266"/>
            <ac:spMk id="2" creationId="{CFC63098-E8C8-C0FC-F8A5-301A7560DAF9}"/>
          </ac:spMkLst>
        </pc:spChg>
        <pc:spChg chg="del">
          <ac:chgData name="Reiche, Katharina" userId="512ead43-6cc0-4633-8b26-27697f1d5499" providerId="ADAL" clId="{1F9BBE86-06D5-4578-B3BD-AAD69C5AABA2}" dt="2022-12-07T14:12:14.569" v="954" actId="478"/>
          <ac:spMkLst>
            <pc:docMk/>
            <pc:sldMk cId="1822829302" sldId="266"/>
            <ac:spMk id="4" creationId="{40BD14C3-A6DF-F8D8-18E6-C5C0FA2369C8}"/>
          </ac:spMkLst>
        </pc:spChg>
        <pc:spChg chg="add mod">
          <ac:chgData name="Reiche, Katharina" userId="512ead43-6cc0-4633-8b26-27697f1d5499" providerId="ADAL" clId="{1F9BBE86-06D5-4578-B3BD-AAD69C5AABA2}" dt="2022-12-07T15:08:31.547" v="1568" actId="20577"/>
          <ac:spMkLst>
            <pc:docMk/>
            <pc:sldMk cId="1822829302" sldId="266"/>
            <ac:spMk id="6" creationId="{7CF308CD-D043-7B4B-3A15-757ED0CBB700}"/>
          </ac:spMkLst>
        </pc:spChg>
        <pc:spChg chg="mod">
          <ac:chgData name="Reiche, Katharina" userId="512ead43-6cc0-4633-8b26-27697f1d5499" providerId="ADAL" clId="{1F9BBE86-06D5-4578-B3BD-AAD69C5AABA2}" dt="2022-12-06T13:57:47.800" v="583" actId="1076"/>
          <ac:spMkLst>
            <pc:docMk/>
            <pc:sldMk cId="1822829302" sldId="266"/>
            <ac:spMk id="7" creationId="{02A4BA30-B265-942E-45B4-4BD07168BEC1}"/>
          </ac:spMkLst>
        </pc:spChg>
        <pc:spChg chg="add mod">
          <ac:chgData name="Reiche, Katharina" userId="512ead43-6cc0-4633-8b26-27697f1d5499" providerId="ADAL" clId="{1F9BBE86-06D5-4578-B3BD-AAD69C5AABA2}" dt="2022-12-07T15:19:29.458" v="1781" actId="207"/>
          <ac:spMkLst>
            <pc:docMk/>
            <pc:sldMk cId="1822829302" sldId="266"/>
            <ac:spMk id="8" creationId="{DBAC5461-47F2-D729-3C52-B2D640923D12}"/>
          </ac:spMkLst>
        </pc:spChg>
        <pc:picChg chg="add mod">
          <ac:chgData name="Reiche, Katharina" userId="512ead43-6cc0-4633-8b26-27697f1d5499" providerId="ADAL" clId="{1F9BBE86-06D5-4578-B3BD-AAD69C5AABA2}" dt="2022-12-07T15:17:58.578" v="1682" actId="1076"/>
          <ac:picMkLst>
            <pc:docMk/>
            <pc:sldMk cId="1822829302" sldId="266"/>
            <ac:picMk id="5" creationId="{B97BF833-ADE4-CBBD-4B87-3E42562936E7}"/>
          </ac:picMkLst>
        </pc:picChg>
      </pc:sldChg>
      <pc:sldChg chg="addSp delSp modSp mod">
        <pc:chgData name="Reiche, Katharina" userId="512ead43-6cc0-4633-8b26-27697f1d5499" providerId="ADAL" clId="{1F9BBE86-06D5-4578-B3BD-AAD69C5AABA2}" dt="2022-12-07T15:09:26.273" v="1590" actId="20577"/>
        <pc:sldMkLst>
          <pc:docMk/>
          <pc:sldMk cId="3711579530" sldId="267"/>
        </pc:sldMkLst>
        <pc:spChg chg="del">
          <ac:chgData name="Reiche, Katharina" userId="512ead43-6cc0-4633-8b26-27697f1d5499" providerId="ADAL" clId="{1F9BBE86-06D5-4578-B3BD-AAD69C5AABA2}" dt="2022-12-07T14:12:05.105" v="952" actId="478"/>
          <ac:spMkLst>
            <pc:docMk/>
            <pc:sldMk cId="3711579530" sldId="267"/>
            <ac:spMk id="4" creationId="{40BD14C3-A6DF-F8D8-18E6-C5C0FA2369C8}"/>
          </ac:spMkLst>
        </pc:spChg>
        <pc:spChg chg="add mod">
          <ac:chgData name="Reiche, Katharina" userId="512ead43-6cc0-4633-8b26-27697f1d5499" providerId="ADAL" clId="{1F9BBE86-06D5-4578-B3BD-AAD69C5AABA2}" dt="2022-12-07T15:09:26.273" v="1590" actId="20577"/>
          <ac:spMkLst>
            <pc:docMk/>
            <pc:sldMk cId="3711579530" sldId="267"/>
            <ac:spMk id="8" creationId="{EAA7EAA3-E15D-B61C-1B8D-874B96318ED4}"/>
          </ac:spMkLst>
        </pc:spChg>
        <pc:picChg chg="add mod">
          <ac:chgData name="Reiche, Katharina" userId="512ead43-6cc0-4633-8b26-27697f1d5499" providerId="ADAL" clId="{1F9BBE86-06D5-4578-B3BD-AAD69C5AABA2}" dt="2022-12-07T14:11:45.996" v="950" actId="1076"/>
          <ac:picMkLst>
            <pc:docMk/>
            <pc:sldMk cId="3711579530" sldId="267"/>
            <ac:picMk id="6" creationId="{53420761-6C5C-488A-2DFA-F3C7EA944DA0}"/>
          </ac:picMkLst>
        </pc:picChg>
        <pc:picChg chg="mod">
          <ac:chgData name="Reiche, Katharina" userId="512ead43-6cc0-4633-8b26-27697f1d5499" providerId="ADAL" clId="{1F9BBE86-06D5-4578-B3BD-AAD69C5AABA2}" dt="2022-12-02T09:37:56.577" v="42" actId="1076"/>
          <ac:picMkLst>
            <pc:docMk/>
            <pc:sldMk cId="3711579530" sldId="267"/>
            <ac:picMk id="9" creationId="{3A72C957-46F5-A346-4E79-1A6498C5767A}"/>
          </ac:picMkLst>
        </pc:picChg>
        <pc:picChg chg="add del mod">
          <ac:chgData name="Reiche, Katharina" userId="512ead43-6cc0-4633-8b26-27697f1d5499" providerId="ADAL" clId="{1F9BBE86-06D5-4578-B3BD-AAD69C5AABA2}" dt="2022-12-07T14:11:32.628" v="948" actId="478"/>
          <ac:picMkLst>
            <pc:docMk/>
            <pc:sldMk cId="3711579530" sldId="267"/>
            <ac:picMk id="3074" creationId="{4CEB9CF8-1886-1FE8-0E8A-91BCF9AFE508}"/>
          </ac:picMkLst>
        </pc:picChg>
      </pc:sldChg>
      <pc:sldChg chg="addSp delSp modSp mod modNotesTx">
        <pc:chgData name="Reiche, Katharina" userId="512ead43-6cc0-4633-8b26-27697f1d5499" providerId="ADAL" clId="{1F9BBE86-06D5-4578-B3BD-AAD69C5AABA2}" dt="2022-12-07T15:15:04.552" v="1668" actId="20577"/>
        <pc:sldMkLst>
          <pc:docMk/>
          <pc:sldMk cId="3514078561" sldId="268"/>
        </pc:sldMkLst>
        <pc:spChg chg="del">
          <ac:chgData name="Reiche, Katharina" userId="512ead43-6cc0-4633-8b26-27697f1d5499" providerId="ADAL" clId="{1F9BBE86-06D5-4578-B3BD-AAD69C5AABA2}" dt="2022-12-07T14:12:11.290" v="953" actId="478"/>
          <ac:spMkLst>
            <pc:docMk/>
            <pc:sldMk cId="3514078561" sldId="268"/>
            <ac:spMk id="4" creationId="{40BD14C3-A6DF-F8D8-18E6-C5C0FA2369C8}"/>
          </ac:spMkLst>
        </pc:spChg>
        <pc:spChg chg="add mod">
          <ac:chgData name="Reiche, Katharina" userId="512ead43-6cc0-4633-8b26-27697f1d5499" providerId="ADAL" clId="{1F9BBE86-06D5-4578-B3BD-AAD69C5AABA2}" dt="2022-12-07T15:08:25.980" v="1566" actId="20577"/>
          <ac:spMkLst>
            <pc:docMk/>
            <pc:sldMk cId="3514078561" sldId="268"/>
            <ac:spMk id="5" creationId="{5A63B5E6-C5D2-832B-D7C3-87255DB21501}"/>
          </ac:spMkLst>
        </pc:spChg>
        <pc:spChg chg="mod">
          <ac:chgData name="Reiche, Katharina" userId="512ead43-6cc0-4633-8b26-27697f1d5499" providerId="ADAL" clId="{1F9BBE86-06D5-4578-B3BD-AAD69C5AABA2}" dt="2022-12-07T10:02:23.099" v="617" actId="20577"/>
          <ac:spMkLst>
            <pc:docMk/>
            <pc:sldMk cId="3514078561" sldId="268"/>
            <ac:spMk id="18" creationId="{1A5C76C0-3938-851F-B986-41FDF88568B7}"/>
          </ac:spMkLst>
        </pc:spChg>
        <pc:picChg chg="del mod">
          <ac:chgData name="Reiche, Katharina" userId="512ead43-6cc0-4633-8b26-27697f1d5499" providerId="ADAL" clId="{1F9BBE86-06D5-4578-B3BD-AAD69C5AABA2}" dt="2022-12-07T10:02:39.106" v="619" actId="478"/>
          <ac:picMkLst>
            <pc:docMk/>
            <pc:sldMk cId="3514078561" sldId="268"/>
            <ac:picMk id="9" creationId="{3A72C957-46F5-A346-4E79-1A6498C5767A}"/>
          </ac:picMkLst>
        </pc:picChg>
        <pc:picChg chg="add mod">
          <ac:chgData name="Reiche, Katharina" userId="512ead43-6cc0-4633-8b26-27697f1d5499" providerId="ADAL" clId="{1F9BBE86-06D5-4578-B3BD-AAD69C5AABA2}" dt="2022-12-07T10:02:40.392" v="620" actId="1076"/>
          <ac:picMkLst>
            <pc:docMk/>
            <pc:sldMk cId="3514078561" sldId="268"/>
            <ac:picMk id="2050" creationId="{23EF8885-FD14-9ED3-2707-81C26580B83F}"/>
          </ac:picMkLst>
        </pc:picChg>
      </pc:sldChg>
      <pc:sldChg chg="addSp delSp modSp mod">
        <pc:chgData name="Reiche, Katharina" userId="512ead43-6cc0-4633-8b26-27697f1d5499" providerId="ADAL" clId="{1F9BBE86-06D5-4578-B3BD-AAD69C5AABA2}" dt="2022-12-07T15:10:50.893" v="1613" actId="20577"/>
        <pc:sldMkLst>
          <pc:docMk/>
          <pc:sldMk cId="906113349" sldId="269"/>
        </pc:sldMkLst>
        <pc:spChg chg="del">
          <ac:chgData name="Reiche, Katharina" userId="512ead43-6cc0-4633-8b26-27697f1d5499" providerId="ADAL" clId="{1F9BBE86-06D5-4578-B3BD-AAD69C5AABA2}" dt="2022-12-07T15:10:46.101" v="1610" actId="478"/>
          <ac:spMkLst>
            <pc:docMk/>
            <pc:sldMk cId="906113349" sldId="269"/>
            <ac:spMk id="4" creationId="{40BD14C3-A6DF-F8D8-18E6-C5C0FA2369C8}"/>
          </ac:spMkLst>
        </pc:spChg>
        <pc:spChg chg="add mod">
          <ac:chgData name="Reiche, Katharina" userId="512ead43-6cc0-4633-8b26-27697f1d5499" providerId="ADAL" clId="{1F9BBE86-06D5-4578-B3BD-AAD69C5AABA2}" dt="2022-12-07T15:10:50.893" v="1613" actId="20577"/>
          <ac:spMkLst>
            <pc:docMk/>
            <pc:sldMk cId="906113349" sldId="269"/>
            <ac:spMk id="10" creationId="{2CD5139F-E6CD-4B5C-EFAD-56B0DA04502F}"/>
          </ac:spMkLst>
        </pc:spChg>
        <pc:picChg chg="mod">
          <ac:chgData name="Reiche, Katharina" userId="512ead43-6cc0-4633-8b26-27697f1d5499" providerId="ADAL" clId="{1F9BBE86-06D5-4578-B3BD-AAD69C5AABA2}" dt="2022-12-07T14:13:01.059" v="961" actId="1076"/>
          <ac:picMkLst>
            <pc:docMk/>
            <pc:sldMk cId="906113349" sldId="269"/>
            <ac:picMk id="9" creationId="{BC9CBA01-89A0-AA61-EA7D-46A3B66A97A4}"/>
          </ac:picMkLst>
        </pc:picChg>
      </pc:sldChg>
      <pc:sldChg chg="addSp delSp modSp mod ord">
        <pc:chgData name="Reiche, Katharina" userId="512ead43-6cc0-4633-8b26-27697f1d5499" providerId="ADAL" clId="{1F9BBE86-06D5-4578-B3BD-AAD69C5AABA2}" dt="2022-12-07T15:08:38.762" v="1570" actId="20577"/>
        <pc:sldMkLst>
          <pc:docMk/>
          <pc:sldMk cId="2926267464" sldId="271"/>
        </pc:sldMkLst>
        <pc:spChg chg="del">
          <ac:chgData name="Reiche, Katharina" userId="512ead43-6cc0-4633-8b26-27697f1d5499" providerId="ADAL" clId="{1F9BBE86-06D5-4578-B3BD-AAD69C5AABA2}" dt="2022-12-07T14:11:57.446" v="951" actId="478"/>
          <ac:spMkLst>
            <pc:docMk/>
            <pc:sldMk cId="2926267464" sldId="271"/>
            <ac:spMk id="4" creationId="{40BD14C3-A6DF-F8D8-18E6-C5C0FA2369C8}"/>
          </ac:spMkLst>
        </pc:spChg>
        <pc:spChg chg="add mod">
          <ac:chgData name="Reiche, Katharina" userId="512ead43-6cc0-4633-8b26-27697f1d5499" providerId="ADAL" clId="{1F9BBE86-06D5-4578-B3BD-AAD69C5AABA2}" dt="2022-12-07T15:08:38.762" v="1570" actId="20577"/>
          <ac:spMkLst>
            <pc:docMk/>
            <pc:sldMk cId="2926267464" sldId="271"/>
            <ac:spMk id="6" creationId="{8E962E14-0E11-9D57-A7E4-A6D4CF508798}"/>
          </ac:spMkLst>
        </pc:spChg>
      </pc:sldChg>
      <pc:sldChg chg="addSp delSp modSp">
        <pc:chgData name="Reiche, Katharina" userId="512ead43-6cc0-4633-8b26-27697f1d5499" providerId="ADAL" clId="{1F9BBE86-06D5-4578-B3BD-AAD69C5AABA2}" dt="2022-12-07T15:10:09.804" v="1592"/>
        <pc:sldMkLst>
          <pc:docMk/>
          <pc:sldMk cId="886198073" sldId="272"/>
        </pc:sldMkLst>
        <pc:spChg chg="del">
          <ac:chgData name="Reiche, Katharina" userId="512ead43-6cc0-4633-8b26-27697f1d5499" providerId="ADAL" clId="{1F9BBE86-06D5-4578-B3BD-AAD69C5AABA2}" dt="2022-12-07T15:10:08.627" v="1591" actId="478"/>
          <ac:spMkLst>
            <pc:docMk/>
            <pc:sldMk cId="886198073" sldId="272"/>
            <ac:spMk id="4" creationId="{40BD14C3-A6DF-F8D8-18E6-C5C0FA2369C8}"/>
          </ac:spMkLst>
        </pc:spChg>
        <pc:spChg chg="add mod">
          <ac:chgData name="Reiche, Katharina" userId="512ead43-6cc0-4633-8b26-27697f1d5499" providerId="ADAL" clId="{1F9BBE86-06D5-4578-B3BD-AAD69C5AABA2}" dt="2022-12-07T15:10:09.804" v="1592"/>
          <ac:spMkLst>
            <pc:docMk/>
            <pc:sldMk cId="886198073" sldId="272"/>
            <ac:spMk id="5" creationId="{DCED8F9E-1FBE-2661-3469-C8EC725F23E6}"/>
          </ac:spMkLst>
        </pc:spChg>
      </pc:sldChg>
      <pc:sldChg chg="addSp delSp modSp mod">
        <pc:chgData name="Reiche, Katharina" userId="512ead43-6cc0-4633-8b26-27697f1d5499" providerId="ADAL" clId="{1F9BBE86-06D5-4578-B3BD-AAD69C5AABA2}" dt="2022-12-07T15:10:23.669" v="1601" actId="20577"/>
        <pc:sldMkLst>
          <pc:docMk/>
          <pc:sldMk cId="3202639257" sldId="273"/>
        </pc:sldMkLst>
        <pc:spChg chg="del">
          <ac:chgData name="Reiche, Katharina" userId="512ead43-6cc0-4633-8b26-27697f1d5499" providerId="ADAL" clId="{1F9BBE86-06D5-4578-B3BD-AAD69C5AABA2}" dt="2022-12-07T15:10:14.609" v="1593" actId="478"/>
          <ac:spMkLst>
            <pc:docMk/>
            <pc:sldMk cId="3202639257" sldId="273"/>
            <ac:spMk id="4" creationId="{40BD14C3-A6DF-F8D8-18E6-C5C0FA2369C8}"/>
          </ac:spMkLst>
        </pc:spChg>
        <pc:spChg chg="mod">
          <ac:chgData name="Reiche, Katharina" userId="512ead43-6cc0-4633-8b26-27697f1d5499" providerId="ADAL" clId="{1F9BBE86-06D5-4578-B3BD-AAD69C5AABA2}" dt="2022-12-06T13:57:11.665" v="577" actId="1076"/>
          <ac:spMkLst>
            <pc:docMk/>
            <pc:sldMk cId="3202639257" sldId="273"/>
            <ac:spMk id="8" creationId="{B0496154-6381-87C3-5E06-2AF6D6AA042F}"/>
          </ac:spMkLst>
        </pc:spChg>
        <pc:spChg chg="add mod">
          <ac:chgData name="Reiche, Katharina" userId="512ead43-6cc0-4633-8b26-27697f1d5499" providerId="ADAL" clId="{1F9BBE86-06D5-4578-B3BD-AAD69C5AABA2}" dt="2022-12-07T15:10:23.669" v="1601" actId="20577"/>
          <ac:spMkLst>
            <pc:docMk/>
            <pc:sldMk cId="3202639257" sldId="273"/>
            <ac:spMk id="11" creationId="{BC470B6F-5EB3-AD5F-CAAA-30189323BA4C}"/>
          </ac:spMkLst>
        </pc:spChg>
        <pc:spChg chg="mod">
          <ac:chgData name="Reiche, Katharina" userId="512ead43-6cc0-4633-8b26-27697f1d5499" providerId="ADAL" clId="{1F9BBE86-06D5-4578-B3BD-AAD69C5AABA2}" dt="2022-12-06T13:56:50.846" v="576"/>
          <ac:spMkLst>
            <pc:docMk/>
            <pc:sldMk cId="3202639257" sldId="273"/>
            <ac:spMk id="18" creationId="{1A5C76C0-3938-851F-B986-41FDF88568B7}"/>
          </ac:spMkLst>
        </pc:spChg>
      </pc:sldChg>
      <pc:sldChg chg="addSp delSp modSp mod">
        <pc:chgData name="Reiche, Katharina" userId="512ead43-6cc0-4633-8b26-27697f1d5499" providerId="ADAL" clId="{1F9BBE86-06D5-4578-B3BD-AAD69C5AABA2}" dt="2022-12-07T15:10:32.120" v="1605" actId="20577"/>
        <pc:sldMkLst>
          <pc:docMk/>
          <pc:sldMk cId="1782113250" sldId="274"/>
        </pc:sldMkLst>
        <pc:spChg chg="del">
          <ac:chgData name="Reiche, Katharina" userId="512ead43-6cc0-4633-8b26-27697f1d5499" providerId="ADAL" clId="{1F9BBE86-06D5-4578-B3BD-AAD69C5AABA2}" dt="2022-12-07T15:10:28.489" v="1602" actId="478"/>
          <ac:spMkLst>
            <pc:docMk/>
            <pc:sldMk cId="1782113250" sldId="274"/>
            <ac:spMk id="4" creationId="{40BD14C3-A6DF-F8D8-18E6-C5C0FA2369C8}"/>
          </ac:spMkLst>
        </pc:spChg>
        <pc:spChg chg="add mod">
          <ac:chgData name="Reiche, Katharina" userId="512ead43-6cc0-4633-8b26-27697f1d5499" providerId="ADAL" clId="{1F9BBE86-06D5-4578-B3BD-AAD69C5AABA2}" dt="2022-12-07T15:10:32.120" v="1605" actId="20577"/>
          <ac:spMkLst>
            <pc:docMk/>
            <pc:sldMk cId="1782113250" sldId="274"/>
            <ac:spMk id="7" creationId="{5996BA87-5963-47ED-36E5-DAD646340CB0}"/>
          </ac:spMkLst>
        </pc:spChg>
      </pc:sldChg>
      <pc:sldChg chg="addSp delSp modSp mod">
        <pc:chgData name="Reiche, Katharina" userId="512ead43-6cc0-4633-8b26-27697f1d5499" providerId="ADAL" clId="{1F9BBE86-06D5-4578-B3BD-AAD69C5AABA2}" dt="2022-12-07T15:10:40.271" v="1609" actId="20577"/>
        <pc:sldMkLst>
          <pc:docMk/>
          <pc:sldMk cId="1486566714" sldId="275"/>
        </pc:sldMkLst>
        <pc:spChg chg="del">
          <ac:chgData name="Reiche, Katharina" userId="512ead43-6cc0-4633-8b26-27697f1d5499" providerId="ADAL" clId="{1F9BBE86-06D5-4578-B3BD-AAD69C5AABA2}" dt="2022-12-07T15:10:35.999" v="1606" actId="478"/>
          <ac:spMkLst>
            <pc:docMk/>
            <pc:sldMk cId="1486566714" sldId="275"/>
            <ac:spMk id="4" creationId="{40BD14C3-A6DF-F8D8-18E6-C5C0FA2369C8}"/>
          </ac:spMkLst>
        </pc:spChg>
        <pc:spChg chg="add mod">
          <ac:chgData name="Reiche, Katharina" userId="512ead43-6cc0-4633-8b26-27697f1d5499" providerId="ADAL" clId="{1F9BBE86-06D5-4578-B3BD-AAD69C5AABA2}" dt="2022-12-07T15:10:40.271" v="1609" actId="20577"/>
          <ac:spMkLst>
            <pc:docMk/>
            <pc:sldMk cId="1486566714" sldId="275"/>
            <ac:spMk id="5" creationId="{321203F8-40FE-4E63-7316-72010D103098}"/>
          </ac:spMkLst>
        </pc:spChg>
        <pc:picChg chg="mod">
          <ac:chgData name="Reiche, Katharina" userId="512ead43-6cc0-4633-8b26-27697f1d5499" providerId="ADAL" clId="{1F9BBE86-06D5-4578-B3BD-AAD69C5AABA2}" dt="2022-12-07T14:12:42.883" v="955" actId="14100"/>
          <ac:picMkLst>
            <pc:docMk/>
            <pc:sldMk cId="1486566714" sldId="275"/>
            <ac:picMk id="6" creationId="{4245AFFE-FD92-0397-756F-745C94797C43}"/>
          </ac:picMkLst>
        </pc:picChg>
        <pc:picChg chg="mod">
          <ac:chgData name="Reiche, Katharina" userId="512ead43-6cc0-4633-8b26-27697f1d5499" providerId="ADAL" clId="{1F9BBE86-06D5-4578-B3BD-AAD69C5AABA2}" dt="2022-12-07T14:12:52.452" v="958" actId="14100"/>
          <ac:picMkLst>
            <pc:docMk/>
            <pc:sldMk cId="1486566714" sldId="275"/>
            <ac:picMk id="11" creationId="{C2382376-3D11-5413-6F9A-6238916AE779}"/>
          </ac:picMkLst>
        </pc:picChg>
        <pc:picChg chg="mod">
          <ac:chgData name="Reiche, Katharina" userId="512ead43-6cc0-4633-8b26-27697f1d5499" providerId="ADAL" clId="{1F9BBE86-06D5-4578-B3BD-AAD69C5AABA2}" dt="2022-12-07T14:12:47.651" v="956" actId="1076"/>
          <ac:picMkLst>
            <pc:docMk/>
            <pc:sldMk cId="1486566714" sldId="275"/>
            <ac:picMk id="20" creationId="{5970081A-4E40-A871-7E74-A61AA581C759}"/>
          </ac:picMkLst>
        </pc:picChg>
      </pc:sldChg>
      <pc:sldChg chg="addSp delSp modSp mod">
        <pc:chgData name="Reiche, Katharina" userId="512ead43-6cc0-4633-8b26-27697f1d5499" providerId="ADAL" clId="{1F9BBE86-06D5-4578-B3BD-AAD69C5AABA2}" dt="2022-12-07T15:11:00.959" v="1617" actId="20577"/>
        <pc:sldMkLst>
          <pc:docMk/>
          <pc:sldMk cId="1091442903" sldId="276"/>
        </pc:sldMkLst>
        <pc:spChg chg="del">
          <ac:chgData name="Reiche, Katharina" userId="512ead43-6cc0-4633-8b26-27697f1d5499" providerId="ADAL" clId="{1F9BBE86-06D5-4578-B3BD-AAD69C5AABA2}" dt="2022-12-07T15:10:56.187" v="1614" actId="478"/>
          <ac:spMkLst>
            <pc:docMk/>
            <pc:sldMk cId="1091442903" sldId="276"/>
            <ac:spMk id="4" creationId="{40BD14C3-A6DF-F8D8-18E6-C5C0FA2369C8}"/>
          </ac:spMkLst>
        </pc:spChg>
        <pc:spChg chg="add mod">
          <ac:chgData name="Reiche, Katharina" userId="512ead43-6cc0-4633-8b26-27697f1d5499" providerId="ADAL" clId="{1F9BBE86-06D5-4578-B3BD-AAD69C5AABA2}" dt="2022-12-07T15:11:00.959" v="1617" actId="20577"/>
          <ac:spMkLst>
            <pc:docMk/>
            <pc:sldMk cId="1091442903" sldId="276"/>
            <ac:spMk id="6" creationId="{52270DC7-A627-A22C-4AD3-2D9CCF42B5BA}"/>
          </ac:spMkLst>
        </pc:spChg>
        <pc:spChg chg="mod">
          <ac:chgData name="Reiche, Katharina" userId="512ead43-6cc0-4633-8b26-27697f1d5499" providerId="ADAL" clId="{1F9BBE86-06D5-4578-B3BD-AAD69C5AABA2}" dt="2022-12-06T13:58:43.296" v="597" actId="20577"/>
          <ac:spMkLst>
            <pc:docMk/>
            <pc:sldMk cId="1091442903" sldId="276"/>
            <ac:spMk id="18" creationId="{1A5C76C0-3938-851F-B986-41FDF88568B7}"/>
          </ac:spMkLst>
        </pc:spChg>
        <pc:picChg chg="mod">
          <ac:chgData name="Reiche, Katharina" userId="512ead43-6cc0-4633-8b26-27697f1d5499" providerId="ADAL" clId="{1F9BBE86-06D5-4578-B3BD-AAD69C5AABA2}" dt="2022-12-06T13:58:46.742" v="598" actId="1076"/>
          <ac:picMkLst>
            <pc:docMk/>
            <pc:sldMk cId="1091442903" sldId="276"/>
            <ac:picMk id="5" creationId="{147BDC45-7C01-5C31-9FC3-2E48C5C85B45}"/>
          </ac:picMkLst>
        </pc:picChg>
      </pc:sldChg>
      <pc:sldChg chg="addSp delSp modSp mod modNotesTx">
        <pc:chgData name="Reiche, Katharina" userId="512ead43-6cc0-4633-8b26-27697f1d5499" providerId="ADAL" clId="{1F9BBE86-06D5-4578-B3BD-AAD69C5AABA2}" dt="2022-12-07T15:11:09.509" v="1620" actId="20577"/>
        <pc:sldMkLst>
          <pc:docMk/>
          <pc:sldMk cId="3152657352" sldId="277"/>
        </pc:sldMkLst>
        <pc:spChg chg="del">
          <ac:chgData name="Reiche, Katharina" userId="512ead43-6cc0-4633-8b26-27697f1d5499" providerId="ADAL" clId="{1F9BBE86-06D5-4578-B3BD-AAD69C5AABA2}" dt="2022-12-07T15:11:05.231" v="1618" actId="478"/>
          <ac:spMkLst>
            <pc:docMk/>
            <pc:sldMk cId="3152657352" sldId="277"/>
            <ac:spMk id="4" creationId="{40BD14C3-A6DF-F8D8-18E6-C5C0FA2369C8}"/>
          </ac:spMkLst>
        </pc:spChg>
        <pc:spChg chg="add mod">
          <ac:chgData name="Reiche, Katharina" userId="512ead43-6cc0-4633-8b26-27697f1d5499" providerId="ADAL" clId="{1F9BBE86-06D5-4578-B3BD-AAD69C5AABA2}" dt="2022-12-07T15:11:09.509" v="1620" actId="20577"/>
          <ac:spMkLst>
            <pc:docMk/>
            <pc:sldMk cId="3152657352" sldId="277"/>
            <ac:spMk id="6" creationId="{9A30EA9C-22AB-DDD7-0520-17AAF9C4085B}"/>
          </ac:spMkLst>
        </pc:spChg>
        <pc:spChg chg="mod">
          <ac:chgData name="Reiche, Katharina" userId="512ead43-6cc0-4633-8b26-27697f1d5499" providerId="ADAL" clId="{1F9BBE86-06D5-4578-B3BD-AAD69C5AABA2}" dt="2022-12-06T13:52:19.637" v="570" actId="20577"/>
          <ac:spMkLst>
            <pc:docMk/>
            <pc:sldMk cId="3152657352" sldId="277"/>
            <ac:spMk id="18" creationId="{1A5C76C0-3938-851F-B986-41FDF88568B7}"/>
          </ac:spMkLst>
        </pc:spChg>
        <pc:picChg chg="mod">
          <ac:chgData name="Reiche, Katharina" userId="512ead43-6cc0-4633-8b26-27697f1d5499" providerId="ADAL" clId="{1F9BBE86-06D5-4578-B3BD-AAD69C5AABA2}" dt="2022-12-07T14:13:09.003" v="962" actId="1076"/>
          <ac:picMkLst>
            <pc:docMk/>
            <pc:sldMk cId="3152657352" sldId="277"/>
            <ac:picMk id="5" creationId="{302AA9A1-8F02-DAF7-76B4-F515A84FC739}"/>
          </ac:picMkLst>
        </pc:picChg>
      </pc:sldChg>
      <pc:sldChg chg="addSp delSp modSp mod">
        <pc:chgData name="Reiche, Katharina" userId="512ead43-6cc0-4633-8b26-27697f1d5499" providerId="ADAL" clId="{1F9BBE86-06D5-4578-B3BD-AAD69C5AABA2}" dt="2022-12-07T15:11:18.892" v="1623" actId="20577"/>
        <pc:sldMkLst>
          <pc:docMk/>
          <pc:sldMk cId="3509658655" sldId="278"/>
        </pc:sldMkLst>
        <pc:spChg chg="mod">
          <ac:chgData name="Reiche, Katharina" userId="512ead43-6cc0-4633-8b26-27697f1d5499" providerId="ADAL" clId="{1F9BBE86-06D5-4578-B3BD-AAD69C5AABA2}" dt="2022-12-02T08:10:57.228" v="33" actId="20577"/>
          <ac:spMkLst>
            <pc:docMk/>
            <pc:sldMk cId="3509658655" sldId="278"/>
            <ac:spMk id="2" creationId="{CFC63098-E8C8-C0FC-F8A5-301A7560DAF9}"/>
          </ac:spMkLst>
        </pc:spChg>
        <pc:spChg chg="del">
          <ac:chgData name="Reiche, Katharina" userId="512ead43-6cc0-4633-8b26-27697f1d5499" providerId="ADAL" clId="{1F9BBE86-06D5-4578-B3BD-AAD69C5AABA2}" dt="2022-12-07T15:11:15.709" v="1621" actId="478"/>
          <ac:spMkLst>
            <pc:docMk/>
            <pc:sldMk cId="3509658655" sldId="278"/>
            <ac:spMk id="4" creationId="{40BD14C3-A6DF-F8D8-18E6-C5C0FA2369C8}"/>
          </ac:spMkLst>
        </pc:spChg>
        <pc:spChg chg="mod">
          <ac:chgData name="Reiche, Katharina" userId="512ead43-6cc0-4633-8b26-27697f1d5499" providerId="ADAL" clId="{1F9BBE86-06D5-4578-B3BD-AAD69C5AABA2}" dt="2022-12-07T14:13:15.659" v="964" actId="1076"/>
          <ac:spMkLst>
            <pc:docMk/>
            <pc:sldMk cId="3509658655" sldId="278"/>
            <ac:spMk id="6" creationId="{4818FD89-09B0-D0D3-E6B3-93CA0BBE7DB0}"/>
          </ac:spMkLst>
        </pc:spChg>
        <pc:spChg chg="add mod">
          <ac:chgData name="Reiche, Katharina" userId="512ead43-6cc0-4633-8b26-27697f1d5499" providerId="ADAL" clId="{1F9BBE86-06D5-4578-B3BD-AAD69C5AABA2}" dt="2022-12-07T15:11:18.892" v="1623" actId="20577"/>
          <ac:spMkLst>
            <pc:docMk/>
            <pc:sldMk cId="3509658655" sldId="278"/>
            <ac:spMk id="8" creationId="{B723CC8B-0FC7-FA32-F8DC-3365A11DFA6A}"/>
          </ac:spMkLst>
        </pc:spChg>
        <pc:picChg chg="mod">
          <ac:chgData name="Reiche, Katharina" userId="512ead43-6cc0-4633-8b26-27697f1d5499" providerId="ADAL" clId="{1F9BBE86-06D5-4578-B3BD-AAD69C5AABA2}" dt="2022-12-07T14:13:12.363" v="963" actId="1076"/>
          <ac:picMkLst>
            <pc:docMk/>
            <pc:sldMk cId="3509658655" sldId="278"/>
            <ac:picMk id="5" creationId="{C4EBF19A-7F53-BAD7-C878-898E9F2D792B}"/>
          </ac:picMkLst>
        </pc:picChg>
      </pc:sldChg>
      <pc:sldChg chg="addSp delSp modSp mod">
        <pc:chgData name="Reiche, Katharina" userId="512ead43-6cc0-4633-8b26-27697f1d5499" providerId="ADAL" clId="{1F9BBE86-06D5-4578-B3BD-AAD69C5AABA2}" dt="2022-12-07T15:12:18.718" v="1666" actId="20577"/>
        <pc:sldMkLst>
          <pc:docMk/>
          <pc:sldMk cId="962882726" sldId="279"/>
        </pc:sldMkLst>
        <pc:spChg chg="del">
          <ac:chgData name="Reiche, Katharina" userId="512ead43-6cc0-4633-8b26-27697f1d5499" providerId="ADAL" clId="{1F9BBE86-06D5-4578-B3BD-AAD69C5AABA2}" dt="2022-12-07T15:12:11.859" v="1663" actId="478"/>
          <ac:spMkLst>
            <pc:docMk/>
            <pc:sldMk cId="962882726" sldId="279"/>
            <ac:spMk id="4" creationId="{40BD14C3-A6DF-F8D8-18E6-C5C0FA2369C8}"/>
          </ac:spMkLst>
        </pc:spChg>
        <pc:spChg chg="add mod">
          <ac:chgData name="Reiche, Katharina" userId="512ead43-6cc0-4633-8b26-27697f1d5499" providerId="ADAL" clId="{1F9BBE86-06D5-4578-B3BD-AAD69C5AABA2}" dt="2022-12-07T15:12:18.718" v="1666" actId="20577"/>
          <ac:spMkLst>
            <pc:docMk/>
            <pc:sldMk cId="962882726" sldId="279"/>
            <ac:spMk id="8" creationId="{7DD48151-4DF4-6BB9-932D-AC62829B4435}"/>
          </ac:spMkLst>
        </pc:spChg>
      </pc:sldChg>
      <pc:sldChg chg="addSp delSp modSp mod ord">
        <pc:chgData name="Reiche, Katharina" userId="512ead43-6cc0-4633-8b26-27697f1d5499" providerId="ADAL" clId="{1F9BBE86-06D5-4578-B3BD-AAD69C5AABA2}" dt="2022-12-07T15:11:27.463" v="1626" actId="20577"/>
        <pc:sldMkLst>
          <pc:docMk/>
          <pc:sldMk cId="715486102" sldId="280"/>
        </pc:sldMkLst>
        <pc:spChg chg="mod">
          <ac:chgData name="Reiche, Katharina" userId="512ead43-6cc0-4633-8b26-27697f1d5499" providerId="ADAL" clId="{1F9BBE86-06D5-4578-B3BD-AAD69C5AABA2}" dt="2022-12-02T08:14:19.199" v="36" actId="1076"/>
          <ac:spMkLst>
            <pc:docMk/>
            <pc:sldMk cId="715486102" sldId="280"/>
            <ac:spMk id="2" creationId="{CFC63098-E8C8-C0FC-F8A5-301A7560DAF9}"/>
          </ac:spMkLst>
        </pc:spChg>
        <pc:spChg chg="del">
          <ac:chgData name="Reiche, Katharina" userId="512ead43-6cc0-4633-8b26-27697f1d5499" providerId="ADAL" clId="{1F9BBE86-06D5-4578-B3BD-AAD69C5AABA2}" dt="2022-12-07T15:11:22.776" v="1624" actId="478"/>
          <ac:spMkLst>
            <pc:docMk/>
            <pc:sldMk cId="715486102" sldId="280"/>
            <ac:spMk id="4" creationId="{40BD14C3-A6DF-F8D8-18E6-C5C0FA2369C8}"/>
          </ac:spMkLst>
        </pc:spChg>
        <pc:spChg chg="mod">
          <ac:chgData name="Reiche, Katharina" userId="512ead43-6cc0-4633-8b26-27697f1d5499" providerId="ADAL" clId="{1F9BBE86-06D5-4578-B3BD-AAD69C5AABA2}" dt="2022-12-02T08:08:48.614" v="1" actId="14100"/>
          <ac:spMkLst>
            <pc:docMk/>
            <pc:sldMk cId="715486102" sldId="280"/>
            <ac:spMk id="5" creationId="{5F76010A-ABA3-BF35-05E5-760326DCD2C3}"/>
          </ac:spMkLst>
        </pc:spChg>
        <pc:spChg chg="add mod">
          <ac:chgData name="Reiche, Katharina" userId="512ead43-6cc0-4633-8b26-27697f1d5499" providerId="ADAL" clId="{1F9BBE86-06D5-4578-B3BD-AAD69C5AABA2}" dt="2022-12-07T15:11:27.463" v="1626" actId="20577"/>
          <ac:spMkLst>
            <pc:docMk/>
            <pc:sldMk cId="715486102" sldId="280"/>
            <ac:spMk id="6" creationId="{72E647E4-B35C-AF2A-604F-60B5644A5C71}"/>
          </ac:spMkLst>
        </pc:spChg>
        <pc:spChg chg="add mod">
          <ac:chgData name="Reiche, Katharina" userId="512ead43-6cc0-4633-8b26-27697f1d5499" providerId="ADAL" clId="{1F9BBE86-06D5-4578-B3BD-AAD69C5AABA2}" dt="2022-12-07T14:13:25.355" v="965" actId="1076"/>
          <ac:spMkLst>
            <pc:docMk/>
            <pc:sldMk cId="715486102" sldId="280"/>
            <ac:spMk id="8" creationId="{F22D6AA8-DE09-CD9F-ED1D-DC289004787A}"/>
          </ac:spMkLst>
        </pc:spChg>
      </pc:sldChg>
      <pc:sldChg chg="addSp delSp modSp mod">
        <pc:chgData name="Reiche, Katharina" userId="512ead43-6cc0-4633-8b26-27697f1d5499" providerId="ADAL" clId="{1F9BBE86-06D5-4578-B3BD-AAD69C5AABA2}" dt="2022-12-07T15:06:49.311" v="1535" actId="20577"/>
        <pc:sldMkLst>
          <pc:docMk/>
          <pc:sldMk cId="2051307035" sldId="281"/>
        </pc:sldMkLst>
        <pc:spChg chg="del mod">
          <ac:chgData name="Reiche, Katharina" userId="512ead43-6cc0-4633-8b26-27697f1d5499" providerId="ADAL" clId="{1F9BBE86-06D5-4578-B3BD-AAD69C5AABA2}" dt="2022-12-07T13:58:14.340" v="696" actId="478"/>
          <ac:spMkLst>
            <pc:docMk/>
            <pc:sldMk cId="2051307035" sldId="281"/>
            <ac:spMk id="4" creationId="{40BD14C3-A6DF-F8D8-18E6-C5C0FA2369C8}"/>
          </ac:spMkLst>
        </pc:spChg>
        <pc:spChg chg="add mod">
          <ac:chgData name="Reiche, Katharina" userId="512ead43-6cc0-4633-8b26-27697f1d5499" providerId="ADAL" clId="{1F9BBE86-06D5-4578-B3BD-AAD69C5AABA2}" dt="2022-12-07T15:06:49.311" v="1535" actId="20577"/>
          <ac:spMkLst>
            <pc:docMk/>
            <pc:sldMk cId="2051307035" sldId="281"/>
            <ac:spMk id="5" creationId="{2787D2CC-DDAE-3498-48ED-BF9D640FB2E1}"/>
          </ac:spMkLst>
        </pc:spChg>
        <pc:spChg chg="mod">
          <ac:chgData name="Reiche, Katharina" userId="512ead43-6cc0-4633-8b26-27697f1d5499" providerId="ADAL" clId="{1F9BBE86-06D5-4578-B3BD-AAD69C5AABA2}" dt="2022-12-07T13:58:08.549" v="693" actId="1076"/>
          <ac:spMkLst>
            <pc:docMk/>
            <pc:sldMk cId="2051307035" sldId="281"/>
            <ac:spMk id="20" creationId="{63C4213F-3C24-541E-0324-46A03C208B5C}"/>
          </ac:spMkLst>
        </pc:spChg>
        <pc:picChg chg="add del mod">
          <ac:chgData name="Reiche, Katharina" userId="512ead43-6cc0-4633-8b26-27697f1d5499" providerId="ADAL" clId="{1F9BBE86-06D5-4578-B3BD-AAD69C5AABA2}" dt="2022-12-07T13:57:31.967" v="686" actId="478"/>
          <ac:picMkLst>
            <pc:docMk/>
            <pc:sldMk cId="2051307035" sldId="281"/>
            <ac:picMk id="1026" creationId="{10DE7CF1-E636-DDB5-1B96-2D0C876AB999}"/>
          </ac:picMkLst>
        </pc:picChg>
        <pc:picChg chg="add mod">
          <ac:chgData name="Reiche, Katharina" userId="512ead43-6cc0-4633-8b26-27697f1d5499" providerId="ADAL" clId="{1F9BBE86-06D5-4578-B3BD-AAD69C5AABA2}" dt="2022-12-07T13:59:04.833" v="700"/>
          <ac:picMkLst>
            <pc:docMk/>
            <pc:sldMk cId="2051307035" sldId="281"/>
            <ac:picMk id="1028" creationId="{3FDAED12-313A-A33F-287C-5C4102F2A3D0}"/>
          </ac:picMkLst>
        </pc:picChg>
      </pc:sldChg>
      <pc:sldChg chg="addSp delSp modSp mod">
        <pc:chgData name="Reiche, Katharina" userId="512ead43-6cc0-4633-8b26-27697f1d5499" providerId="ADAL" clId="{1F9BBE86-06D5-4578-B3BD-AAD69C5AABA2}" dt="2022-12-07T15:06:59.722" v="1539" actId="478"/>
        <pc:sldMkLst>
          <pc:docMk/>
          <pc:sldMk cId="2675156060" sldId="282"/>
        </pc:sldMkLst>
        <pc:spChg chg="del">
          <ac:chgData name="Reiche, Katharina" userId="512ead43-6cc0-4633-8b26-27697f1d5499" providerId="ADAL" clId="{1F9BBE86-06D5-4578-B3BD-AAD69C5AABA2}" dt="2022-12-07T15:06:59.722" v="1539" actId="478"/>
          <ac:spMkLst>
            <pc:docMk/>
            <pc:sldMk cId="2675156060" sldId="282"/>
            <ac:spMk id="4" creationId="{40BD14C3-A6DF-F8D8-18E6-C5C0FA2369C8}"/>
          </ac:spMkLst>
        </pc:spChg>
        <pc:spChg chg="add mod">
          <ac:chgData name="Reiche, Katharina" userId="512ead43-6cc0-4633-8b26-27697f1d5499" providerId="ADAL" clId="{1F9BBE86-06D5-4578-B3BD-AAD69C5AABA2}" dt="2022-12-07T15:06:57.124" v="1538" actId="20577"/>
          <ac:spMkLst>
            <pc:docMk/>
            <pc:sldMk cId="2675156060" sldId="282"/>
            <ac:spMk id="6" creationId="{C29EA264-9A0D-E582-1391-1EBADBA10729}"/>
          </ac:spMkLst>
        </pc:spChg>
        <pc:spChg chg="mod">
          <ac:chgData name="Reiche, Katharina" userId="512ead43-6cc0-4633-8b26-27697f1d5499" providerId="ADAL" clId="{1F9BBE86-06D5-4578-B3BD-AAD69C5AABA2}" dt="2022-12-06T13:31:13.544" v="400" actId="20577"/>
          <ac:spMkLst>
            <pc:docMk/>
            <pc:sldMk cId="2675156060" sldId="282"/>
            <ac:spMk id="18" creationId="{1A5C76C0-3938-851F-B986-41FDF88568B7}"/>
          </ac:spMkLst>
        </pc:spChg>
        <pc:picChg chg="add mod modCrop">
          <ac:chgData name="Reiche, Katharina" userId="512ead43-6cc0-4633-8b26-27697f1d5499" providerId="ADAL" clId="{1F9BBE86-06D5-4578-B3BD-AAD69C5AABA2}" dt="2022-12-07T14:05:27.111" v="752" actId="1036"/>
          <ac:picMkLst>
            <pc:docMk/>
            <pc:sldMk cId="2675156060" sldId="282"/>
            <ac:picMk id="5" creationId="{E423DC75-0B91-BAD4-1F7F-806FA67FB231}"/>
          </ac:picMkLst>
        </pc:picChg>
        <pc:picChg chg="mod">
          <ac:chgData name="Reiche, Katharina" userId="512ead43-6cc0-4633-8b26-27697f1d5499" providerId="ADAL" clId="{1F9BBE86-06D5-4578-B3BD-AAD69C5AABA2}" dt="2022-12-07T13:53:23.427" v="673" actId="1076"/>
          <ac:picMkLst>
            <pc:docMk/>
            <pc:sldMk cId="2675156060" sldId="282"/>
            <ac:picMk id="9" creationId="{3A72C957-46F5-A346-4E79-1A6498C5767A}"/>
          </ac:picMkLst>
        </pc:picChg>
        <pc:picChg chg="add del mod">
          <ac:chgData name="Reiche, Katharina" userId="512ead43-6cc0-4633-8b26-27697f1d5499" providerId="ADAL" clId="{1F9BBE86-06D5-4578-B3BD-AAD69C5AABA2}" dt="2022-12-07T14:03:41.174" v="723" actId="478"/>
          <ac:picMkLst>
            <pc:docMk/>
            <pc:sldMk cId="2675156060" sldId="282"/>
            <ac:picMk id="2050" creationId="{2C3BC92E-8DC6-C146-91BE-40CDD79B86CC}"/>
          </ac:picMkLst>
        </pc:picChg>
        <pc:picChg chg="add del mod">
          <ac:chgData name="Reiche, Katharina" userId="512ead43-6cc0-4633-8b26-27697f1d5499" providerId="ADAL" clId="{1F9BBE86-06D5-4578-B3BD-AAD69C5AABA2}" dt="2022-12-07T14:04:41.586" v="729" actId="478"/>
          <ac:picMkLst>
            <pc:docMk/>
            <pc:sldMk cId="2675156060" sldId="282"/>
            <ac:picMk id="2052" creationId="{F0E5973C-4428-E3AE-FCA6-86B0AE17A916}"/>
          </ac:picMkLst>
        </pc:picChg>
      </pc:sldChg>
      <pc:sldChg chg="addSp delSp modSp mod">
        <pc:chgData name="Reiche, Katharina" userId="512ead43-6cc0-4633-8b26-27697f1d5499" providerId="ADAL" clId="{1F9BBE86-06D5-4578-B3BD-AAD69C5AABA2}" dt="2022-12-07T15:07:21.459" v="1545" actId="20577"/>
        <pc:sldMkLst>
          <pc:docMk/>
          <pc:sldMk cId="2162355098" sldId="283"/>
        </pc:sldMkLst>
        <pc:spChg chg="del">
          <ac:chgData name="Reiche, Katharina" userId="512ead43-6cc0-4633-8b26-27697f1d5499" providerId="ADAL" clId="{1F9BBE86-06D5-4578-B3BD-AAD69C5AABA2}" dt="2022-12-07T15:07:08.035" v="1540"/>
          <ac:spMkLst>
            <pc:docMk/>
            <pc:sldMk cId="2162355098" sldId="283"/>
            <ac:spMk id="4" creationId="{40BD14C3-A6DF-F8D8-18E6-C5C0FA2369C8}"/>
          </ac:spMkLst>
        </pc:spChg>
        <pc:spChg chg="add del mod">
          <ac:chgData name="Reiche, Katharina" userId="512ead43-6cc0-4633-8b26-27697f1d5499" providerId="ADAL" clId="{1F9BBE86-06D5-4578-B3BD-AAD69C5AABA2}" dt="2022-12-07T15:07:12.033" v="1541" actId="478"/>
          <ac:spMkLst>
            <pc:docMk/>
            <pc:sldMk cId="2162355098" sldId="283"/>
            <ac:spMk id="5" creationId="{1951883D-78D5-FCF8-2B2F-33CEA1A5AA34}"/>
          </ac:spMkLst>
        </pc:spChg>
        <pc:spChg chg="add del mod">
          <ac:chgData name="Reiche, Katharina" userId="512ead43-6cc0-4633-8b26-27697f1d5499" providerId="ADAL" clId="{1F9BBE86-06D5-4578-B3BD-AAD69C5AABA2}" dt="2022-12-07T15:07:15.264" v="1542" actId="478"/>
          <ac:spMkLst>
            <pc:docMk/>
            <pc:sldMk cId="2162355098" sldId="283"/>
            <ac:spMk id="7" creationId="{F0E4C3D6-DCF2-95B1-E8D9-A208EC76C15B}"/>
          </ac:spMkLst>
        </pc:spChg>
        <pc:spChg chg="add mod">
          <ac:chgData name="Reiche, Katharina" userId="512ead43-6cc0-4633-8b26-27697f1d5499" providerId="ADAL" clId="{1F9BBE86-06D5-4578-B3BD-AAD69C5AABA2}" dt="2022-12-07T15:07:21.459" v="1545" actId="20577"/>
          <ac:spMkLst>
            <pc:docMk/>
            <pc:sldMk cId="2162355098" sldId="283"/>
            <ac:spMk id="8" creationId="{2EF53E6B-0746-BFCC-5DFA-014F161C316C}"/>
          </ac:spMkLst>
        </pc:spChg>
      </pc:sldChg>
      <pc:sldChg chg="addSp delSp modSp new mod ord modNotesTx">
        <pc:chgData name="Reiche, Katharina" userId="512ead43-6cc0-4633-8b26-27697f1d5499" providerId="ADAL" clId="{1F9BBE86-06D5-4578-B3BD-AAD69C5AABA2}" dt="2022-12-07T15:21:58.728" v="1786" actId="1076"/>
        <pc:sldMkLst>
          <pc:docMk/>
          <pc:sldMk cId="4243920424" sldId="284"/>
        </pc:sldMkLst>
        <pc:spChg chg="mod">
          <ac:chgData name="Reiche, Katharina" userId="512ead43-6cc0-4633-8b26-27697f1d5499" providerId="ADAL" clId="{1F9BBE86-06D5-4578-B3BD-AAD69C5AABA2}" dt="2022-12-02T09:39:12.901" v="224" actId="20577"/>
          <ac:spMkLst>
            <pc:docMk/>
            <pc:sldMk cId="4243920424" sldId="284"/>
            <ac:spMk id="2" creationId="{5F846ABC-9896-CD41-C5A1-C88449C8B22E}"/>
          </ac:spMkLst>
        </pc:spChg>
        <pc:spChg chg="mod">
          <ac:chgData name="Reiche, Katharina" userId="512ead43-6cc0-4633-8b26-27697f1d5499" providerId="ADAL" clId="{1F9BBE86-06D5-4578-B3BD-AAD69C5AABA2}" dt="2022-12-07T15:09:14.025" v="1588" actId="20577"/>
          <ac:spMkLst>
            <pc:docMk/>
            <pc:sldMk cId="4243920424" sldId="284"/>
            <ac:spMk id="3" creationId="{B0A84501-EC4F-DD22-3DF2-AFAC2A3E31A6}"/>
          </ac:spMkLst>
        </pc:spChg>
        <pc:spChg chg="del">
          <ac:chgData name="Reiche, Katharina" userId="512ead43-6cc0-4633-8b26-27697f1d5499" providerId="ADAL" clId="{1F9BBE86-06D5-4578-B3BD-AAD69C5AABA2}" dt="2022-12-07T15:08:44.790" v="1571" actId="478"/>
          <ac:spMkLst>
            <pc:docMk/>
            <pc:sldMk cId="4243920424" sldId="284"/>
            <ac:spMk id="4" creationId="{0482BF83-DF44-2281-0D83-959FA1BE2153}"/>
          </ac:spMkLst>
        </pc:spChg>
        <pc:spChg chg="del">
          <ac:chgData name="Reiche, Katharina" userId="512ead43-6cc0-4633-8b26-27697f1d5499" providerId="ADAL" clId="{1F9BBE86-06D5-4578-B3BD-AAD69C5AABA2}" dt="2022-12-02T10:01:55.433" v="228" actId="478"/>
          <ac:spMkLst>
            <pc:docMk/>
            <pc:sldMk cId="4243920424" sldId="284"/>
            <ac:spMk id="5" creationId="{1DE098A7-30B6-6DB7-D716-FD897B2C856B}"/>
          </ac:spMkLst>
        </pc:spChg>
        <pc:spChg chg="add mod">
          <ac:chgData name="Reiche, Katharina" userId="512ead43-6cc0-4633-8b26-27697f1d5499" providerId="ADAL" clId="{1F9BBE86-06D5-4578-B3BD-AAD69C5AABA2}" dt="2022-12-07T15:08:59.529" v="1577" actId="20577"/>
          <ac:spMkLst>
            <pc:docMk/>
            <pc:sldMk cId="4243920424" sldId="284"/>
            <ac:spMk id="5" creationId="{2AF087E0-BD33-D2FA-10F8-4A6CB1F9C718}"/>
          </ac:spMkLst>
        </pc:spChg>
        <pc:spChg chg="del">
          <ac:chgData name="Reiche, Katharina" userId="512ead43-6cc0-4633-8b26-27697f1d5499" providerId="ADAL" clId="{1F9BBE86-06D5-4578-B3BD-AAD69C5AABA2}" dt="2022-12-07T14:08:33.806" v="763" actId="478"/>
          <ac:spMkLst>
            <pc:docMk/>
            <pc:sldMk cId="4243920424" sldId="284"/>
            <ac:spMk id="6" creationId="{0C08EFD4-8769-A638-0830-5C1542CE2F9E}"/>
          </ac:spMkLst>
        </pc:spChg>
        <pc:spChg chg="del">
          <ac:chgData name="Reiche, Katharina" userId="512ead43-6cc0-4633-8b26-27697f1d5499" providerId="ADAL" clId="{1F9BBE86-06D5-4578-B3BD-AAD69C5AABA2}" dt="2022-12-07T14:08:29.544" v="762" actId="478"/>
          <ac:spMkLst>
            <pc:docMk/>
            <pc:sldMk cId="4243920424" sldId="284"/>
            <ac:spMk id="7" creationId="{1664BB1C-97A6-26A1-7AA5-AA19553F791E}"/>
          </ac:spMkLst>
        </pc:spChg>
        <pc:graphicFrameChg chg="add del modGraphic">
          <ac:chgData name="Reiche, Katharina" userId="512ead43-6cc0-4633-8b26-27697f1d5499" providerId="ADAL" clId="{1F9BBE86-06D5-4578-B3BD-AAD69C5AABA2}" dt="2022-12-02T09:52:17.580" v="227" actId="478"/>
          <ac:graphicFrameMkLst>
            <pc:docMk/>
            <pc:sldMk cId="4243920424" sldId="284"/>
            <ac:graphicFrameMk id="11" creationId="{68527B8B-98C2-0C4E-5C5F-BC0E08DCC5A9}"/>
          </ac:graphicFrameMkLst>
        </pc:graphicFrameChg>
        <pc:picChg chg="add mod">
          <ac:chgData name="Reiche, Katharina" userId="512ead43-6cc0-4633-8b26-27697f1d5499" providerId="ADAL" clId="{1F9BBE86-06D5-4578-B3BD-AAD69C5AABA2}" dt="2022-12-02T10:02:52.784" v="234" actId="1076"/>
          <ac:picMkLst>
            <pc:docMk/>
            <pc:sldMk cId="4243920424" sldId="284"/>
            <ac:picMk id="8" creationId="{9D37B6CF-5933-AC71-1C68-A4E963BCF043}"/>
          </ac:picMkLst>
        </pc:picChg>
        <pc:picChg chg="add mod">
          <ac:chgData name="Reiche, Katharina" userId="512ead43-6cc0-4633-8b26-27697f1d5499" providerId="ADAL" clId="{1F9BBE86-06D5-4578-B3BD-AAD69C5AABA2}" dt="2022-12-07T15:21:58.728" v="1786" actId="1076"/>
          <ac:picMkLst>
            <pc:docMk/>
            <pc:sldMk cId="4243920424" sldId="284"/>
            <ac:picMk id="13" creationId="{D88B8481-224E-0B57-8173-B95421F1FFE4}"/>
          </ac:picMkLst>
        </pc:picChg>
      </pc:sldChg>
      <pc:sldChg chg="addSp delSp modSp add mod ord modNotesTx">
        <pc:chgData name="Reiche, Katharina" userId="512ead43-6cc0-4633-8b26-27697f1d5499" providerId="ADAL" clId="{1F9BBE86-06D5-4578-B3BD-AAD69C5AABA2}" dt="2022-12-07T15:12:00.599" v="1662" actId="20577"/>
        <pc:sldMkLst>
          <pc:docMk/>
          <pc:sldMk cId="2362852806" sldId="285"/>
        </pc:sldMkLst>
        <pc:spChg chg="add mod">
          <ac:chgData name="Reiche, Katharina" userId="512ead43-6cc0-4633-8b26-27697f1d5499" providerId="ADAL" clId="{1F9BBE86-06D5-4578-B3BD-AAD69C5AABA2}" dt="2022-12-07T15:11:33.514" v="1628" actId="20577"/>
          <ac:spMkLst>
            <pc:docMk/>
            <pc:sldMk cId="2362852806" sldId="285"/>
            <ac:spMk id="3" creationId="{A3B4813E-52DE-F380-FA47-305605B866CE}"/>
          </ac:spMkLst>
        </pc:spChg>
        <pc:spChg chg="del">
          <ac:chgData name="Reiche, Katharina" userId="512ead43-6cc0-4633-8b26-27697f1d5499" providerId="ADAL" clId="{1F9BBE86-06D5-4578-B3BD-AAD69C5AABA2}" dt="2022-12-02T10:38:11.541" v="298" actId="478"/>
          <ac:spMkLst>
            <pc:docMk/>
            <pc:sldMk cId="2362852806" sldId="285"/>
            <ac:spMk id="3" creationId="{B0A84501-EC4F-DD22-3DF2-AFAC2A3E31A6}"/>
          </ac:spMkLst>
        </pc:spChg>
        <pc:spChg chg="del">
          <ac:chgData name="Reiche, Katharina" userId="512ead43-6cc0-4633-8b26-27697f1d5499" providerId="ADAL" clId="{1F9BBE86-06D5-4578-B3BD-AAD69C5AABA2}" dt="2022-12-02T10:38:09.262" v="297" actId="478"/>
          <ac:spMkLst>
            <pc:docMk/>
            <pc:sldMk cId="2362852806" sldId="285"/>
            <ac:spMk id="4" creationId="{0482BF83-DF44-2281-0D83-959FA1BE2153}"/>
          </ac:spMkLst>
        </pc:spChg>
        <pc:spChg chg="add mod">
          <ac:chgData name="Reiche, Katharina" userId="512ead43-6cc0-4633-8b26-27697f1d5499" providerId="ADAL" clId="{1F9BBE86-06D5-4578-B3BD-AAD69C5AABA2}" dt="2022-12-07T15:12:00.599" v="1662" actId="20577"/>
          <ac:spMkLst>
            <pc:docMk/>
            <pc:sldMk cId="2362852806" sldId="285"/>
            <ac:spMk id="4" creationId="{1CBA741E-BF79-CA5A-F6EF-E9118E578162}"/>
          </ac:spMkLst>
        </pc:spChg>
        <pc:spChg chg="del">
          <ac:chgData name="Reiche, Katharina" userId="512ead43-6cc0-4633-8b26-27697f1d5499" providerId="ADAL" clId="{1F9BBE86-06D5-4578-B3BD-AAD69C5AABA2}" dt="2022-12-02T10:38:53.604" v="306" actId="478"/>
          <ac:spMkLst>
            <pc:docMk/>
            <pc:sldMk cId="2362852806" sldId="285"/>
            <ac:spMk id="6" creationId="{0C08EFD4-8769-A638-0830-5C1542CE2F9E}"/>
          </ac:spMkLst>
        </pc:spChg>
        <pc:spChg chg="del mod">
          <ac:chgData name="Reiche, Katharina" userId="512ead43-6cc0-4633-8b26-27697f1d5499" providerId="ADAL" clId="{1F9BBE86-06D5-4578-B3BD-AAD69C5AABA2}" dt="2022-12-02T10:38:16.530" v="300" actId="478"/>
          <ac:spMkLst>
            <pc:docMk/>
            <pc:sldMk cId="2362852806" sldId="285"/>
            <ac:spMk id="7" creationId="{1664BB1C-97A6-26A1-7AA5-AA19553F791E}"/>
          </ac:spMkLst>
        </pc:spChg>
        <pc:spChg chg="add mod">
          <ac:chgData name="Reiche, Katharina" userId="512ead43-6cc0-4633-8b26-27697f1d5499" providerId="ADAL" clId="{1F9BBE86-06D5-4578-B3BD-AAD69C5AABA2}" dt="2022-12-02T10:23:54.129" v="291" actId="14100"/>
          <ac:spMkLst>
            <pc:docMk/>
            <pc:sldMk cId="2362852806" sldId="285"/>
            <ac:spMk id="10" creationId="{A825D5BE-2200-CAAA-735E-C9E81029E914}"/>
          </ac:spMkLst>
        </pc:spChg>
        <pc:spChg chg="add del mod">
          <ac:chgData name="Reiche, Katharina" userId="512ead43-6cc0-4633-8b26-27697f1d5499" providerId="ADAL" clId="{1F9BBE86-06D5-4578-B3BD-AAD69C5AABA2}" dt="2022-12-07T14:13:56.839" v="969"/>
          <ac:spMkLst>
            <pc:docMk/>
            <pc:sldMk cId="2362852806" sldId="285"/>
            <ac:spMk id="12" creationId="{BA691438-50DD-5912-837B-C91C533A52D0}"/>
          </ac:spMkLst>
        </pc:spChg>
        <pc:picChg chg="add mod">
          <ac:chgData name="Reiche, Katharina" userId="512ead43-6cc0-4633-8b26-27697f1d5499" providerId="ADAL" clId="{1F9BBE86-06D5-4578-B3BD-AAD69C5AABA2}" dt="2022-12-02T10:16:15.745" v="252" actId="208"/>
          <ac:picMkLst>
            <pc:docMk/>
            <pc:sldMk cId="2362852806" sldId="285"/>
            <ac:picMk id="9" creationId="{37CFD21B-0768-3496-002C-31C00B0A413E}"/>
          </ac:picMkLst>
        </pc:picChg>
        <pc:picChg chg="del">
          <ac:chgData name="Reiche, Katharina" userId="512ead43-6cc0-4633-8b26-27697f1d5499" providerId="ADAL" clId="{1F9BBE86-06D5-4578-B3BD-AAD69C5AABA2}" dt="2022-12-02T10:15:45.724" v="249" actId="478"/>
          <ac:picMkLst>
            <pc:docMk/>
            <pc:sldMk cId="2362852806" sldId="285"/>
            <ac:picMk id="13" creationId="{D88B8481-224E-0B57-8173-B95421F1FFE4}"/>
          </ac:picMkLst>
        </pc:picChg>
      </pc:sldChg>
      <pc:sldChg chg="addSp delSp modSp new mod">
        <pc:chgData name="Reiche, Katharina" userId="512ead43-6cc0-4633-8b26-27697f1d5499" providerId="ADAL" clId="{1F9BBE86-06D5-4578-B3BD-AAD69C5AABA2}" dt="2022-12-07T14:30:12.516" v="1426" actId="9405"/>
        <pc:sldMkLst>
          <pc:docMk/>
          <pc:sldMk cId="2837111772" sldId="286"/>
        </pc:sldMkLst>
        <pc:spChg chg="del">
          <ac:chgData name="Reiche, Katharina" userId="512ead43-6cc0-4633-8b26-27697f1d5499" providerId="ADAL" clId="{1F9BBE86-06D5-4578-B3BD-AAD69C5AABA2}" dt="2022-12-07T14:14:13.627" v="971" actId="478"/>
          <ac:spMkLst>
            <pc:docMk/>
            <pc:sldMk cId="2837111772" sldId="286"/>
            <ac:spMk id="2" creationId="{7C293F30-A5B5-2EF6-112E-EA408F2186BB}"/>
          </ac:spMkLst>
        </pc:spChg>
        <pc:spChg chg="del">
          <ac:chgData name="Reiche, Katharina" userId="512ead43-6cc0-4633-8b26-27697f1d5499" providerId="ADAL" clId="{1F9BBE86-06D5-4578-B3BD-AAD69C5AABA2}" dt="2022-12-07T14:14:48.865" v="978" actId="478"/>
          <ac:spMkLst>
            <pc:docMk/>
            <pc:sldMk cId="2837111772" sldId="286"/>
            <ac:spMk id="3" creationId="{5802F68C-43D2-CD99-1E3A-45ACC5764963}"/>
          </ac:spMkLst>
        </pc:spChg>
        <pc:spChg chg="del">
          <ac:chgData name="Reiche, Katharina" userId="512ead43-6cc0-4633-8b26-27697f1d5499" providerId="ADAL" clId="{1F9BBE86-06D5-4578-B3BD-AAD69C5AABA2}" dt="2022-12-07T14:14:26.049" v="975" actId="478"/>
          <ac:spMkLst>
            <pc:docMk/>
            <pc:sldMk cId="2837111772" sldId="286"/>
            <ac:spMk id="4" creationId="{634A9DBE-23B5-1B16-AFC0-2606BF63A01B}"/>
          </ac:spMkLst>
        </pc:spChg>
        <pc:spChg chg="del">
          <ac:chgData name="Reiche, Katharina" userId="512ead43-6cc0-4633-8b26-27697f1d5499" providerId="ADAL" clId="{1F9BBE86-06D5-4578-B3BD-AAD69C5AABA2}" dt="2022-12-07T14:14:15.120" v="972" actId="478"/>
          <ac:spMkLst>
            <pc:docMk/>
            <pc:sldMk cId="2837111772" sldId="286"/>
            <ac:spMk id="5" creationId="{99AC5AEF-31AD-3C41-EAE2-E39A24E4D7CD}"/>
          </ac:spMkLst>
        </pc:spChg>
        <pc:spChg chg="del">
          <ac:chgData name="Reiche, Katharina" userId="512ead43-6cc0-4633-8b26-27697f1d5499" providerId="ADAL" clId="{1F9BBE86-06D5-4578-B3BD-AAD69C5AABA2}" dt="2022-12-07T14:14:19.075" v="973" actId="478"/>
          <ac:spMkLst>
            <pc:docMk/>
            <pc:sldMk cId="2837111772" sldId="286"/>
            <ac:spMk id="6" creationId="{668E90C3-5A5B-94A4-6928-3D37979F97D5}"/>
          </ac:spMkLst>
        </pc:spChg>
        <pc:spChg chg="del">
          <ac:chgData name="Reiche, Katharina" userId="512ead43-6cc0-4633-8b26-27697f1d5499" providerId="ADAL" clId="{1F9BBE86-06D5-4578-B3BD-AAD69C5AABA2}" dt="2022-12-07T14:14:20.804" v="974" actId="478"/>
          <ac:spMkLst>
            <pc:docMk/>
            <pc:sldMk cId="2837111772" sldId="286"/>
            <ac:spMk id="7" creationId="{C4EE53B9-E84C-73A4-3FD8-BA08A49404DA}"/>
          </ac:spMkLst>
        </pc:spChg>
        <pc:spChg chg="add mod">
          <ac:chgData name="Reiche, Katharina" userId="512ead43-6cc0-4633-8b26-27697f1d5499" providerId="ADAL" clId="{1F9BBE86-06D5-4578-B3BD-AAD69C5AABA2}" dt="2022-12-07T14:21:49.745" v="1114" actId="2085"/>
          <ac:spMkLst>
            <pc:docMk/>
            <pc:sldMk cId="2837111772" sldId="286"/>
            <ac:spMk id="9" creationId="{13CC06D9-4CB4-6862-5610-3B47ECFFA4F5}"/>
          </ac:spMkLst>
        </pc:spChg>
        <pc:spChg chg="add mod">
          <ac:chgData name="Reiche, Katharina" userId="512ead43-6cc0-4633-8b26-27697f1d5499" providerId="ADAL" clId="{1F9BBE86-06D5-4578-B3BD-AAD69C5AABA2}" dt="2022-12-07T14:24:42.191" v="1324" actId="1076"/>
          <ac:spMkLst>
            <pc:docMk/>
            <pc:sldMk cId="2837111772" sldId="286"/>
            <ac:spMk id="102" creationId="{2EE57156-8432-9700-EBFD-83900C0967A2}"/>
          </ac:spMkLst>
        </pc:spChg>
        <pc:grpChg chg="mod">
          <ac:chgData name="Reiche, Katharina" userId="512ead43-6cc0-4633-8b26-27697f1d5499" providerId="ADAL" clId="{1F9BBE86-06D5-4578-B3BD-AAD69C5AABA2}" dt="2022-12-07T14:18:14.589" v="1029"/>
          <ac:grpSpMkLst>
            <pc:docMk/>
            <pc:sldMk cId="2837111772" sldId="286"/>
            <ac:grpSpMk id="19" creationId="{E169AEB6-48CB-BEEA-D632-5EEF770CE20F}"/>
          </ac:grpSpMkLst>
        </pc:grpChg>
        <pc:grpChg chg="del mod">
          <ac:chgData name="Reiche, Katharina" userId="512ead43-6cc0-4633-8b26-27697f1d5499" providerId="ADAL" clId="{1F9BBE86-06D5-4578-B3BD-AAD69C5AABA2}" dt="2022-12-07T14:18:32.306" v="1038"/>
          <ac:grpSpMkLst>
            <pc:docMk/>
            <pc:sldMk cId="2837111772" sldId="286"/>
            <ac:grpSpMk id="24" creationId="{3AEB77B6-CE1E-20F7-2242-762146481CF8}"/>
          </ac:grpSpMkLst>
        </pc:grpChg>
        <pc:grpChg chg="del mod">
          <ac:chgData name="Reiche, Katharina" userId="512ead43-6cc0-4633-8b26-27697f1d5499" providerId="ADAL" clId="{1F9BBE86-06D5-4578-B3BD-AAD69C5AABA2}" dt="2022-12-07T14:25:41.270" v="1327"/>
          <ac:grpSpMkLst>
            <pc:docMk/>
            <pc:sldMk cId="2837111772" sldId="286"/>
            <ac:grpSpMk id="28" creationId="{FC17F83C-4522-BE9E-A66C-F485215E0BFD}"/>
          </ac:grpSpMkLst>
        </pc:grpChg>
        <pc:grpChg chg="del mod">
          <ac:chgData name="Reiche, Katharina" userId="512ead43-6cc0-4633-8b26-27697f1d5499" providerId="ADAL" clId="{1F9BBE86-06D5-4578-B3BD-AAD69C5AABA2}" dt="2022-12-07T14:18:55.895" v="1048"/>
          <ac:grpSpMkLst>
            <pc:docMk/>
            <pc:sldMk cId="2837111772" sldId="286"/>
            <ac:grpSpMk id="32" creationId="{C544E3ED-DA6C-D924-7DE1-EBA6F353B52B}"/>
          </ac:grpSpMkLst>
        </pc:grpChg>
        <pc:grpChg chg="del mod">
          <ac:chgData name="Reiche, Katharina" userId="512ead43-6cc0-4633-8b26-27697f1d5499" providerId="ADAL" clId="{1F9BBE86-06D5-4578-B3BD-AAD69C5AABA2}" dt="2022-12-07T14:18:59.433" v="1050"/>
          <ac:grpSpMkLst>
            <pc:docMk/>
            <pc:sldMk cId="2837111772" sldId="286"/>
            <ac:grpSpMk id="36" creationId="{435DC83B-87FD-ED07-08A3-0FF4B2385A3A}"/>
          </ac:grpSpMkLst>
        </pc:grpChg>
        <pc:grpChg chg="mod">
          <ac:chgData name="Reiche, Katharina" userId="512ead43-6cc0-4633-8b26-27697f1d5499" providerId="ADAL" clId="{1F9BBE86-06D5-4578-B3BD-AAD69C5AABA2}" dt="2022-12-07T14:18:59.433" v="1050"/>
          <ac:grpSpMkLst>
            <pc:docMk/>
            <pc:sldMk cId="2837111772" sldId="286"/>
            <ac:grpSpMk id="38" creationId="{566B0EBC-4B68-3E74-EDB7-FBF7BD27BC4E}"/>
          </ac:grpSpMkLst>
        </pc:grpChg>
        <pc:grpChg chg="del mod">
          <ac:chgData name="Reiche, Katharina" userId="512ead43-6cc0-4633-8b26-27697f1d5499" providerId="ADAL" clId="{1F9BBE86-06D5-4578-B3BD-AAD69C5AABA2}" dt="2022-12-07T14:19:45.773" v="1060"/>
          <ac:grpSpMkLst>
            <pc:docMk/>
            <pc:sldMk cId="2837111772" sldId="286"/>
            <ac:grpSpMk id="46" creationId="{7A865875-A2C2-0420-9EA1-6EB987E4EBBE}"/>
          </ac:grpSpMkLst>
        </pc:grpChg>
        <pc:grpChg chg="del mod">
          <ac:chgData name="Reiche, Katharina" userId="512ead43-6cc0-4633-8b26-27697f1d5499" providerId="ADAL" clId="{1F9BBE86-06D5-4578-B3BD-AAD69C5AABA2}" dt="2022-12-07T14:19:54.515" v="1063"/>
          <ac:grpSpMkLst>
            <pc:docMk/>
            <pc:sldMk cId="2837111772" sldId="286"/>
            <ac:grpSpMk id="48" creationId="{166CD3D3-910E-EBC2-F806-320AED50A725}"/>
          </ac:grpSpMkLst>
        </pc:grpChg>
        <pc:grpChg chg="del mod">
          <ac:chgData name="Reiche, Katharina" userId="512ead43-6cc0-4633-8b26-27697f1d5499" providerId="ADAL" clId="{1F9BBE86-06D5-4578-B3BD-AAD69C5AABA2}" dt="2022-12-07T14:19:58.222" v="1065"/>
          <ac:grpSpMkLst>
            <pc:docMk/>
            <pc:sldMk cId="2837111772" sldId="286"/>
            <ac:grpSpMk id="51" creationId="{931805F2-AB13-B142-D21D-45E07193D680}"/>
          </ac:grpSpMkLst>
        </pc:grpChg>
        <pc:grpChg chg="del mod">
          <ac:chgData name="Reiche, Katharina" userId="512ead43-6cc0-4633-8b26-27697f1d5499" providerId="ADAL" clId="{1F9BBE86-06D5-4578-B3BD-AAD69C5AABA2}" dt="2022-12-07T14:20:01.966" v="1067"/>
          <ac:grpSpMkLst>
            <pc:docMk/>
            <pc:sldMk cId="2837111772" sldId="286"/>
            <ac:grpSpMk id="53" creationId="{BB39E96E-CC19-6747-DBAF-FB278E20595B}"/>
          </ac:grpSpMkLst>
        </pc:grpChg>
        <pc:grpChg chg="del mod">
          <ac:chgData name="Reiche, Katharina" userId="512ead43-6cc0-4633-8b26-27697f1d5499" providerId="ADAL" clId="{1F9BBE86-06D5-4578-B3BD-AAD69C5AABA2}" dt="2022-12-07T14:20:02.919" v="1069"/>
          <ac:grpSpMkLst>
            <pc:docMk/>
            <pc:sldMk cId="2837111772" sldId="286"/>
            <ac:grpSpMk id="55" creationId="{7558C861-3FFB-B726-88EB-85C6F64BAF57}"/>
          </ac:grpSpMkLst>
        </pc:grpChg>
        <pc:grpChg chg="del mod">
          <ac:chgData name="Reiche, Katharina" userId="512ead43-6cc0-4633-8b26-27697f1d5499" providerId="ADAL" clId="{1F9BBE86-06D5-4578-B3BD-AAD69C5AABA2}" dt="2022-12-07T14:20:05.949" v="1071"/>
          <ac:grpSpMkLst>
            <pc:docMk/>
            <pc:sldMk cId="2837111772" sldId="286"/>
            <ac:grpSpMk id="57" creationId="{4025D9C2-CBA7-2746-1F72-92EC60C7A9B7}"/>
          </ac:grpSpMkLst>
        </pc:grpChg>
        <pc:grpChg chg="del mod">
          <ac:chgData name="Reiche, Katharina" userId="512ead43-6cc0-4633-8b26-27697f1d5499" providerId="ADAL" clId="{1F9BBE86-06D5-4578-B3BD-AAD69C5AABA2}" dt="2022-12-07T14:20:09.847" v="1074"/>
          <ac:grpSpMkLst>
            <pc:docMk/>
            <pc:sldMk cId="2837111772" sldId="286"/>
            <ac:grpSpMk id="59" creationId="{76095BEB-7994-C0B4-F645-444CC5704A05}"/>
          </ac:grpSpMkLst>
        </pc:grpChg>
        <pc:grpChg chg="del mod">
          <ac:chgData name="Reiche, Katharina" userId="512ead43-6cc0-4633-8b26-27697f1d5499" providerId="ADAL" clId="{1F9BBE86-06D5-4578-B3BD-AAD69C5AABA2}" dt="2022-12-07T14:20:14.537" v="1077"/>
          <ac:grpSpMkLst>
            <pc:docMk/>
            <pc:sldMk cId="2837111772" sldId="286"/>
            <ac:grpSpMk id="62" creationId="{2BC171E5-6AC5-6BF0-48F9-EEE75FF0CD1F}"/>
          </ac:grpSpMkLst>
        </pc:grpChg>
        <pc:grpChg chg="del mod">
          <ac:chgData name="Reiche, Katharina" userId="512ead43-6cc0-4633-8b26-27697f1d5499" providerId="ADAL" clId="{1F9BBE86-06D5-4578-B3BD-AAD69C5AABA2}" dt="2022-12-07T14:20:17.910" v="1081"/>
          <ac:grpSpMkLst>
            <pc:docMk/>
            <pc:sldMk cId="2837111772" sldId="286"/>
            <ac:grpSpMk id="65" creationId="{9CEC4DD3-DF73-8CDE-9D86-8FA3800F976C}"/>
          </ac:grpSpMkLst>
        </pc:grpChg>
        <pc:grpChg chg="del mod">
          <ac:chgData name="Reiche, Katharina" userId="512ead43-6cc0-4633-8b26-27697f1d5499" providerId="ADAL" clId="{1F9BBE86-06D5-4578-B3BD-AAD69C5AABA2}" dt="2022-12-07T14:20:20.869" v="1088"/>
          <ac:grpSpMkLst>
            <pc:docMk/>
            <pc:sldMk cId="2837111772" sldId="286"/>
            <ac:grpSpMk id="69" creationId="{92A98C3E-B615-D10F-1A72-CBDF79776B25}"/>
          </ac:grpSpMkLst>
        </pc:grpChg>
        <pc:grpChg chg="del mod">
          <ac:chgData name="Reiche, Katharina" userId="512ead43-6cc0-4633-8b26-27697f1d5499" providerId="ADAL" clId="{1F9BBE86-06D5-4578-B3BD-AAD69C5AABA2}" dt="2022-12-07T14:20:22.393" v="1091"/>
          <ac:grpSpMkLst>
            <pc:docMk/>
            <pc:sldMk cId="2837111772" sldId="286"/>
            <ac:grpSpMk id="76" creationId="{8B8C522D-04DA-82DD-49E4-D00BEFADACF6}"/>
          </ac:grpSpMkLst>
        </pc:grpChg>
        <pc:grpChg chg="del mod">
          <ac:chgData name="Reiche, Katharina" userId="512ead43-6cc0-4633-8b26-27697f1d5499" providerId="ADAL" clId="{1F9BBE86-06D5-4578-B3BD-AAD69C5AABA2}" dt="2022-12-07T14:25:41.270" v="1327"/>
          <ac:grpSpMkLst>
            <pc:docMk/>
            <pc:sldMk cId="2837111772" sldId="286"/>
            <ac:grpSpMk id="79" creationId="{B901B17B-504F-AD31-CEE4-298535BD285B}"/>
          </ac:grpSpMkLst>
        </pc:grpChg>
        <pc:grpChg chg="del mod">
          <ac:chgData name="Reiche, Katharina" userId="512ead43-6cc0-4633-8b26-27697f1d5499" providerId="ADAL" clId="{1F9BBE86-06D5-4578-B3BD-AAD69C5AABA2}" dt="2022-12-07T14:20:38.447" v="1099"/>
          <ac:grpSpMkLst>
            <pc:docMk/>
            <pc:sldMk cId="2837111772" sldId="286"/>
            <ac:grpSpMk id="84" creationId="{3C0A5EDF-6C6E-4A65-2908-39212A4D3189}"/>
          </ac:grpSpMkLst>
        </pc:grpChg>
        <pc:grpChg chg="del mod">
          <ac:chgData name="Reiche, Katharina" userId="512ead43-6cc0-4633-8b26-27697f1d5499" providerId="ADAL" clId="{1F9BBE86-06D5-4578-B3BD-AAD69C5AABA2}" dt="2022-12-07T14:26:08.733" v="1329"/>
          <ac:grpSpMkLst>
            <pc:docMk/>
            <pc:sldMk cId="2837111772" sldId="286"/>
            <ac:grpSpMk id="87" creationId="{8D265AAF-2B55-CD2F-A442-1E0D32B8987A}"/>
          </ac:grpSpMkLst>
        </pc:grpChg>
        <pc:grpChg chg="del mod">
          <ac:chgData name="Reiche, Katharina" userId="512ead43-6cc0-4633-8b26-27697f1d5499" providerId="ADAL" clId="{1F9BBE86-06D5-4578-B3BD-AAD69C5AABA2}" dt="2022-12-07T14:25:41.270" v="1327"/>
          <ac:grpSpMkLst>
            <pc:docMk/>
            <pc:sldMk cId="2837111772" sldId="286"/>
            <ac:grpSpMk id="91" creationId="{F155BF30-4014-C052-3CD1-4346E5B08EFA}"/>
          </ac:grpSpMkLst>
        </pc:grpChg>
        <pc:grpChg chg="mod">
          <ac:chgData name="Reiche, Katharina" userId="512ead43-6cc0-4633-8b26-27697f1d5499" providerId="ADAL" clId="{1F9BBE86-06D5-4578-B3BD-AAD69C5AABA2}" dt="2022-12-07T14:20:49.650" v="1108"/>
          <ac:grpSpMkLst>
            <pc:docMk/>
            <pc:sldMk cId="2837111772" sldId="286"/>
            <ac:grpSpMk id="96" creationId="{BFA260B0-6841-1432-9453-A44549B200C5}"/>
          </ac:grpSpMkLst>
        </pc:grpChg>
        <pc:grpChg chg="mod">
          <ac:chgData name="Reiche, Katharina" userId="512ead43-6cc0-4633-8b26-27697f1d5499" providerId="ADAL" clId="{1F9BBE86-06D5-4578-B3BD-AAD69C5AABA2}" dt="2022-12-07T14:20:52.698" v="1111"/>
          <ac:grpSpMkLst>
            <pc:docMk/>
            <pc:sldMk cId="2837111772" sldId="286"/>
            <ac:grpSpMk id="99" creationId="{14F11A8A-6A2D-DFFE-98BC-100B1C0E1450}"/>
          </ac:grpSpMkLst>
        </pc:grpChg>
        <pc:grpChg chg="del mod">
          <ac:chgData name="Reiche, Katharina" userId="512ead43-6cc0-4633-8b26-27697f1d5499" providerId="ADAL" clId="{1F9BBE86-06D5-4578-B3BD-AAD69C5AABA2}" dt="2022-12-07T14:27:16.758" v="1362"/>
          <ac:grpSpMkLst>
            <pc:docMk/>
            <pc:sldMk cId="2837111772" sldId="286"/>
            <ac:grpSpMk id="105" creationId="{38DC5C24-AD7B-18CC-7B15-30A5DCA05F72}"/>
          </ac:grpSpMkLst>
        </pc:grpChg>
        <pc:grpChg chg="del mod">
          <ac:chgData name="Reiche, Katharina" userId="512ead43-6cc0-4633-8b26-27697f1d5499" providerId="ADAL" clId="{1F9BBE86-06D5-4578-B3BD-AAD69C5AABA2}" dt="2022-12-07T14:26:21.627" v="1333"/>
          <ac:grpSpMkLst>
            <pc:docMk/>
            <pc:sldMk cId="2837111772" sldId="286"/>
            <ac:grpSpMk id="106" creationId="{E664AF9E-6694-756C-9212-1FE8F554A6B3}"/>
          </ac:grpSpMkLst>
        </pc:grpChg>
        <pc:grpChg chg="del mod">
          <ac:chgData name="Reiche, Katharina" userId="512ead43-6cc0-4633-8b26-27697f1d5499" providerId="ADAL" clId="{1F9BBE86-06D5-4578-B3BD-AAD69C5AABA2}" dt="2022-12-07T14:26:27.961" v="1339"/>
          <ac:grpSpMkLst>
            <pc:docMk/>
            <pc:sldMk cId="2837111772" sldId="286"/>
            <ac:grpSpMk id="108" creationId="{F2655BE1-1201-F662-FB2E-6E0D531AE137}"/>
          </ac:grpSpMkLst>
        </pc:grpChg>
        <pc:grpChg chg="mod">
          <ac:chgData name="Reiche, Katharina" userId="512ead43-6cc0-4633-8b26-27697f1d5499" providerId="ADAL" clId="{1F9BBE86-06D5-4578-B3BD-AAD69C5AABA2}" dt="2022-12-07T14:26:33.514" v="1345"/>
          <ac:grpSpMkLst>
            <pc:docMk/>
            <pc:sldMk cId="2837111772" sldId="286"/>
            <ac:grpSpMk id="112" creationId="{24654C22-78FE-B858-A57C-165F4E49DBFF}"/>
          </ac:grpSpMkLst>
        </pc:grpChg>
        <pc:grpChg chg="del mod">
          <ac:chgData name="Reiche, Katharina" userId="512ead43-6cc0-4633-8b26-27697f1d5499" providerId="ADAL" clId="{1F9BBE86-06D5-4578-B3BD-AAD69C5AABA2}" dt="2022-12-07T14:27:49.749" v="1368"/>
          <ac:grpSpMkLst>
            <pc:docMk/>
            <pc:sldMk cId="2837111772" sldId="286"/>
            <ac:grpSpMk id="118" creationId="{DF7C84DD-1EF4-D36C-70D6-256F1AC468B2}"/>
          </ac:grpSpMkLst>
        </pc:grpChg>
        <pc:grpChg chg="mod">
          <ac:chgData name="Reiche, Katharina" userId="512ead43-6cc0-4633-8b26-27697f1d5499" providerId="ADAL" clId="{1F9BBE86-06D5-4578-B3BD-AAD69C5AABA2}" dt="2022-12-07T14:27:41.125" v="1365"/>
          <ac:grpSpMkLst>
            <pc:docMk/>
            <pc:sldMk cId="2837111772" sldId="286"/>
            <ac:grpSpMk id="121" creationId="{AE7EE6C6-D541-7421-0EE8-35CA29C0CA97}"/>
          </ac:grpSpMkLst>
        </pc:grpChg>
        <pc:grpChg chg="del mod">
          <ac:chgData name="Reiche, Katharina" userId="512ead43-6cc0-4633-8b26-27697f1d5499" providerId="ADAL" clId="{1F9BBE86-06D5-4578-B3BD-AAD69C5AABA2}" dt="2022-12-07T14:28:19.447" v="1374"/>
          <ac:grpSpMkLst>
            <pc:docMk/>
            <pc:sldMk cId="2837111772" sldId="286"/>
            <ac:grpSpMk id="124" creationId="{9C59F217-83F6-E7DC-587C-CA9FD12610C4}"/>
          </ac:grpSpMkLst>
        </pc:grpChg>
        <pc:grpChg chg="del mod">
          <ac:chgData name="Reiche, Katharina" userId="512ead43-6cc0-4633-8b26-27697f1d5499" providerId="ADAL" clId="{1F9BBE86-06D5-4578-B3BD-AAD69C5AABA2}" dt="2022-12-07T14:29:16.131" v="1394"/>
          <ac:grpSpMkLst>
            <pc:docMk/>
            <pc:sldMk cId="2837111772" sldId="286"/>
            <ac:grpSpMk id="130" creationId="{C97D7BA6-00EF-CB21-7F40-A1B7575F02E3}"/>
          </ac:grpSpMkLst>
        </pc:grpChg>
        <pc:grpChg chg="del mod">
          <ac:chgData name="Reiche, Katharina" userId="512ead43-6cc0-4633-8b26-27697f1d5499" providerId="ADAL" clId="{1F9BBE86-06D5-4578-B3BD-AAD69C5AABA2}" dt="2022-12-07T14:30:12.270" v="1425"/>
          <ac:grpSpMkLst>
            <pc:docMk/>
            <pc:sldMk cId="2837111772" sldId="286"/>
            <ac:grpSpMk id="132" creationId="{9F050F60-BE6A-4E41-EFDC-068538C56733}"/>
          </ac:grpSpMkLst>
        </pc:grpChg>
        <pc:grpChg chg="add del mod">
          <ac:chgData name="Reiche, Katharina" userId="512ead43-6cc0-4633-8b26-27697f1d5499" providerId="ADAL" clId="{1F9BBE86-06D5-4578-B3BD-AAD69C5AABA2}" dt="2022-12-07T14:29:16.130" v="1393"/>
          <ac:grpSpMkLst>
            <pc:docMk/>
            <pc:sldMk cId="2837111772" sldId="286"/>
            <ac:grpSpMk id="136" creationId="{B50CCA89-3CCE-6656-6FA6-F5709DE122B3}"/>
          </ac:grpSpMkLst>
        </pc:grpChg>
        <pc:grpChg chg="mod">
          <ac:chgData name="Reiche, Katharina" userId="512ead43-6cc0-4633-8b26-27697f1d5499" providerId="ADAL" clId="{1F9BBE86-06D5-4578-B3BD-AAD69C5AABA2}" dt="2022-12-07T14:29:10.906" v="1391"/>
          <ac:grpSpMkLst>
            <pc:docMk/>
            <pc:sldMk cId="2837111772" sldId="286"/>
            <ac:grpSpMk id="138" creationId="{60880070-F60C-3DE2-DC72-2A4C83E89289}"/>
          </ac:grpSpMkLst>
        </pc:grpChg>
        <pc:grpChg chg="del mod">
          <ac:chgData name="Reiche, Katharina" userId="512ead43-6cc0-4633-8b26-27697f1d5499" providerId="ADAL" clId="{1F9BBE86-06D5-4578-B3BD-AAD69C5AABA2}" dt="2022-12-07T14:29:36.306" v="1407"/>
          <ac:grpSpMkLst>
            <pc:docMk/>
            <pc:sldMk cId="2837111772" sldId="286"/>
            <ac:grpSpMk id="141" creationId="{AD8197B6-95E8-4A7C-339F-16ADD55A8187}"/>
          </ac:grpSpMkLst>
        </pc:grpChg>
        <pc:grpChg chg="del mod">
          <ac:chgData name="Reiche, Katharina" userId="512ead43-6cc0-4633-8b26-27697f1d5499" providerId="ADAL" clId="{1F9BBE86-06D5-4578-B3BD-AAD69C5AABA2}" dt="2022-12-07T14:29:38.290" v="1409"/>
          <ac:grpSpMkLst>
            <pc:docMk/>
            <pc:sldMk cId="2837111772" sldId="286"/>
            <ac:grpSpMk id="149" creationId="{203D671E-8F02-A526-E7A8-A9BCB0ACC42B}"/>
          </ac:grpSpMkLst>
        </pc:grpChg>
        <pc:grpChg chg="add del mod">
          <ac:chgData name="Reiche, Katharina" userId="512ead43-6cc0-4633-8b26-27697f1d5499" providerId="ADAL" clId="{1F9BBE86-06D5-4578-B3BD-AAD69C5AABA2}" dt="2022-12-07T14:30:05.563" v="1422"/>
          <ac:grpSpMkLst>
            <pc:docMk/>
            <pc:sldMk cId="2837111772" sldId="286"/>
            <ac:grpSpMk id="151" creationId="{962643AB-EE4A-826B-7D00-38547A5F9E4A}"/>
          </ac:grpSpMkLst>
        </pc:grpChg>
        <pc:grpChg chg="mod">
          <ac:chgData name="Reiche, Katharina" userId="512ead43-6cc0-4633-8b26-27697f1d5499" providerId="ADAL" clId="{1F9BBE86-06D5-4578-B3BD-AAD69C5AABA2}" dt="2022-12-07T14:29:51.210" v="1415"/>
          <ac:grpSpMkLst>
            <pc:docMk/>
            <pc:sldMk cId="2837111772" sldId="286"/>
            <ac:grpSpMk id="154" creationId="{569BEC01-D478-7621-030F-E414D7020415}"/>
          </ac:grpSpMkLst>
        </pc:grpChg>
        <pc:grpChg chg="del mod">
          <ac:chgData name="Reiche, Katharina" userId="512ead43-6cc0-4633-8b26-27697f1d5499" providerId="ADAL" clId="{1F9BBE86-06D5-4578-B3BD-AAD69C5AABA2}" dt="2022-12-07T14:30:12.270" v="1425"/>
          <ac:grpSpMkLst>
            <pc:docMk/>
            <pc:sldMk cId="2837111772" sldId="286"/>
            <ac:grpSpMk id="161" creationId="{A660B142-747E-6118-CA6F-3A59CAC7CD5F}"/>
          </ac:grpSpMkLst>
        </pc:grpChg>
        <pc:grpChg chg="mod">
          <ac:chgData name="Reiche, Katharina" userId="512ead43-6cc0-4633-8b26-27697f1d5499" providerId="ADAL" clId="{1F9BBE86-06D5-4578-B3BD-AAD69C5AABA2}" dt="2022-12-07T14:30:12.270" v="1425"/>
          <ac:grpSpMkLst>
            <pc:docMk/>
            <pc:sldMk cId="2837111772" sldId="286"/>
            <ac:grpSpMk id="164" creationId="{932A3430-99D2-5367-A053-ECBDDC781692}"/>
          </ac:grpSpMkLst>
        </pc:grpChg>
        <pc:picChg chg="add mod">
          <ac:chgData name="Reiche, Katharina" userId="512ead43-6cc0-4633-8b26-27697f1d5499" providerId="ADAL" clId="{1F9BBE86-06D5-4578-B3BD-AAD69C5AABA2}" dt="2022-12-07T14:14:46.411" v="977" actId="1076"/>
          <ac:picMkLst>
            <pc:docMk/>
            <pc:sldMk cId="2837111772" sldId="286"/>
            <ac:picMk id="8" creationId="{490B975F-A57F-43B1-E8A7-870DD7471B8D}"/>
          </ac:picMkLst>
        </pc:picChg>
        <pc:inkChg chg="add del">
          <ac:chgData name="Reiche, Katharina" userId="512ead43-6cc0-4633-8b26-27697f1d5499" providerId="ADAL" clId="{1F9BBE86-06D5-4578-B3BD-AAD69C5AABA2}" dt="2022-12-07T14:26:30.817" v="1341"/>
          <ac:inkMkLst>
            <pc:docMk/>
            <pc:sldMk cId="2837111772" sldId="286"/>
            <ac:inkMk id="10" creationId="{61824EFC-2581-347E-7E7E-C6D6166C7370}"/>
          </ac:inkMkLst>
        </pc:inkChg>
        <pc:inkChg chg="add">
          <ac:chgData name="Reiche, Katharina" userId="512ead43-6cc0-4633-8b26-27697f1d5499" providerId="ADAL" clId="{1F9BBE86-06D5-4578-B3BD-AAD69C5AABA2}" dt="2022-12-07T14:18:10.160" v="1021" actId="9405"/>
          <ac:inkMkLst>
            <pc:docMk/>
            <pc:sldMk cId="2837111772" sldId="286"/>
            <ac:inkMk id="11" creationId="{2BBF03DC-4966-55B5-F914-EE7437966646}"/>
          </ac:inkMkLst>
        </pc:inkChg>
        <pc:inkChg chg="add">
          <ac:chgData name="Reiche, Katharina" userId="512ead43-6cc0-4633-8b26-27697f1d5499" providerId="ADAL" clId="{1F9BBE86-06D5-4578-B3BD-AAD69C5AABA2}" dt="2022-12-07T14:18:10.795" v="1022" actId="9405"/>
          <ac:inkMkLst>
            <pc:docMk/>
            <pc:sldMk cId="2837111772" sldId="286"/>
            <ac:inkMk id="12" creationId="{06BDA46E-B872-CC94-0822-9A7B47F3B4DC}"/>
          </ac:inkMkLst>
        </pc:inkChg>
        <pc:inkChg chg="add">
          <ac:chgData name="Reiche, Katharina" userId="512ead43-6cc0-4633-8b26-27697f1d5499" providerId="ADAL" clId="{1F9BBE86-06D5-4578-B3BD-AAD69C5AABA2}" dt="2022-12-07T14:18:11.636" v="1023" actId="9405"/>
          <ac:inkMkLst>
            <pc:docMk/>
            <pc:sldMk cId="2837111772" sldId="286"/>
            <ac:inkMk id="13" creationId="{8CB25FFA-17A1-7815-31CE-158E150CEF56}"/>
          </ac:inkMkLst>
        </pc:inkChg>
        <pc:inkChg chg="add mod">
          <ac:chgData name="Reiche, Katharina" userId="512ead43-6cc0-4633-8b26-27697f1d5499" providerId="ADAL" clId="{1F9BBE86-06D5-4578-B3BD-AAD69C5AABA2}" dt="2022-12-07T14:18:14.589" v="1029"/>
          <ac:inkMkLst>
            <pc:docMk/>
            <pc:sldMk cId="2837111772" sldId="286"/>
            <ac:inkMk id="14" creationId="{677DA97F-F8B5-339D-DC85-39C16F6E5F42}"/>
          </ac:inkMkLst>
        </pc:inkChg>
        <pc:inkChg chg="add mod">
          <ac:chgData name="Reiche, Katharina" userId="512ead43-6cc0-4633-8b26-27697f1d5499" providerId="ADAL" clId="{1F9BBE86-06D5-4578-B3BD-AAD69C5AABA2}" dt="2022-12-07T14:18:14.589" v="1029"/>
          <ac:inkMkLst>
            <pc:docMk/>
            <pc:sldMk cId="2837111772" sldId="286"/>
            <ac:inkMk id="15" creationId="{531D3929-C263-D190-94E7-EDCA03623FA1}"/>
          </ac:inkMkLst>
        </pc:inkChg>
        <pc:inkChg chg="add mod">
          <ac:chgData name="Reiche, Katharina" userId="512ead43-6cc0-4633-8b26-27697f1d5499" providerId="ADAL" clId="{1F9BBE86-06D5-4578-B3BD-AAD69C5AABA2}" dt="2022-12-07T14:18:14.589" v="1029"/>
          <ac:inkMkLst>
            <pc:docMk/>
            <pc:sldMk cId="2837111772" sldId="286"/>
            <ac:inkMk id="16" creationId="{614AFC95-0794-AFB5-808D-CF2931CB1F18}"/>
          </ac:inkMkLst>
        </pc:inkChg>
        <pc:inkChg chg="add mod">
          <ac:chgData name="Reiche, Katharina" userId="512ead43-6cc0-4633-8b26-27697f1d5499" providerId="ADAL" clId="{1F9BBE86-06D5-4578-B3BD-AAD69C5AABA2}" dt="2022-12-07T14:27:49.749" v="1368"/>
          <ac:inkMkLst>
            <pc:docMk/>
            <pc:sldMk cId="2837111772" sldId="286"/>
            <ac:inkMk id="17" creationId="{A8FDAB95-EDD0-C357-4E78-4EA534003D0B}"/>
          </ac:inkMkLst>
        </pc:inkChg>
        <pc:inkChg chg="add mod">
          <ac:chgData name="Reiche, Katharina" userId="512ead43-6cc0-4633-8b26-27697f1d5499" providerId="ADAL" clId="{1F9BBE86-06D5-4578-B3BD-AAD69C5AABA2}" dt="2022-12-07T14:27:49.749" v="1368"/>
          <ac:inkMkLst>
            <pc:docMk/>
            <pc:sldMk cId="2837111772" sldId="286"/>
            <ac:inkMk id="18" creationId="{90DCCAC3-BD4E-018C-F6E2-1C3FE0E276B8}"/>
          </ac:inkMkLst>
        </pc:inkChg>
        <pc:inkChg chg="add">
          <ac:chgData name="Reiche, Katharina" userId="512ead43-6cc0-4633-8b26-27697f1d5499" providerId="ADAL" clId="{1F9BBE86-06D5-4578-B3BD-AAD69C5AABA2}" dt="2022-12-07T14:18:14.590" v="1030" actId="9405"/>
          <ac:inkMkLst>
            <pc:docMk/>
            <pc:sldMk cId="2837111772" sldId="286"/>
            <ac:inkMk id="20" creationId="{754225D7-B2E1-BB6B-3277-5CEAE9D958BC}"/>
          </ac:inkMkLst>
        </pc:inkChg>
        <pc:inkChg chg="add del mod">
          <ac:chgData name="Reiche, Katharina" userId="512ead43-6cc0-4633-8b26-27697f1d5499" providerId="ADAL" clId="{1F9BBE86-06D5-4578-B3BD-AAD69C5AABA2}" dt="2022-12-07T14:26:30.818" v="1343"/>
          <ac:inkMkLst>
            <pc:docMk/>
            <pc:sldMk cId="2837111772" sldId="286"/>
            <ac:inkMk id="21" creationId="{E2D2E77D-F8D8-CD1D-2D76-916088FA0D1F}"/>
          </ac:inkMkLst>
        </pc:inkChg>
        <pc:inkChg chg="add del mod">
          <ac:chgData name="Reiche, Katharina" userId="512ead43-6cc0-4633-8b26-27697f1d5499" providerId="ADAL" clId="{1F9BBE86-06D5-4578-B3BD-AAD69C5AABA2}" dt="2022-12-07T14:28:19.447" v="1376"/>
          <ac:inkMkLst>
            <pc:docMk/>
            <pc:sldMk cId="2837111772" sldId="286"/>
            <ac:inkMk id="22" creationId="{CB607F7F-21A9-966B-5558-2868F8AE7EBF}"/>
          </ac:inkMkLst>
        </pc:inkChg>
        <pc:inkChg chg="add del mod">
          <ac:chgData name="Reiche, Katharina" userId="512ead43-6cc0-4633-8b26-27697f1d5499" providerId="ADAL" clId="{1F9BBE86-06D5-4578-B3BD-AAD69C5AABA2}" dt="2022-12-07T14:28:19.446" v="1373"/>
          <ac:inkMkLst>
            <pc:docMk/>
            <pc:sldMk cId="2837111772" sldId="286"/>
            <ac:inkMk id="23" creationId="{2F9FC55B-E883-143B-F98B-189E351A362D}"/>
          </ac:inkMkLst>
        </pc:inkChg>
        <pc:inkChg chg="add">
          <ac:chgData name="Reiche, Katharina" userId="512ead43-6cc0-4633-8b26-27697f1d5499" providerId="ADAL" clId="{1F9BBE86-06D5-4578-B3BD-AAD69C5AABA2}" dt="2022-12-07T14:18:27.322" v="1035" actId="9405"/>
          <ac:inkMkLst>
            <pc:docMk/>
            <pc:sldMk cId="2837111772" sldId="286"/>
            <ac:inkMk id="25" creationId="{7AB5EECB-6CBC-98E1-3053-9EA5C38626FA}"/>
          </ac:inkMkLst>
        </pc:inkChg>
        <pc:inkChg chg="add mod">
          <ac:chgData name="Reiche, Katharina" userId="512ead43-6cc0-4633-8b26-27697f1d5499" providerId="ADAL" clId="{1F9BBE86-06D5-4578-B3BD-AAD69C5AABA2}" dt="2022-12-07T14:27:16.758" v="1362"/>
          <ac:inkMkLst>
            <pc:docMk/>
            <pc:sldMk cId="2837111772" sldId="286"/>
            <ac:inkMk id="26" creationId="{899C07A6-B238-7A35-087E-4762204F7F5B}"/>
          </ac:inkMkLst>
        </pc:inkChg>
        <pc:inkChg chg="add del mod">
          <ac:chgData name="Reiche, Katharina" userId="512ead43-6cc0-4633-8b26-27697f1d5499" providerId="ADAL" clId="{1F9BBE86-06D5-4578-B3BD-AAD69C5AABA2}" dt="2022-12-07T14:26:30.815" v="1340"/>
          <ac:inkMkLst>
            <pc:docMk/>
            <pc:sldMk cId="2837111772" sldId="286"/>
            <ac:inkMk id="27" creationId="{5050E0E8-B26C-2BFF-E704-488AA5B6D064}"/>
          </ac:inkMkLst>
        </pc:inkChg>
        <pc:inkChg chg="add">
          <ac:chgData name="Reiche, Katharina" userId="512ead43-6cc0-4633-8b26-27697f1d5499" providerId="ADAL" clId="{1F9BBE86-06D5-4578-B3BD-AAD69C5AABA2}" dt="2022-12-07T14:18:32.847" v="1039" actId="9405"/>
          <ac:inkMkLst>
            <pc:docMk/>
            <pc:sldMk cId="2837111772" sldId="286"/>
            <ac:inkMk id="29" creationId="{096AD13D-1649-3A78-0987-2619B74B76A0}"/>
          </ac:inkMkLst>
        </pc:inkChg>
        <pc:inkChg chg="add mod">
          <ac:chgData name="Reiche, Katharina" userId="512ead43-6cc0-4633-8b26-27697f1d5499" providerId="ADAL" clId="{1F9BBE86-06D5-4578-B3BD-AAD69C5AABA2}" dt="2022-12-07T14:18:59.433" v="1050"/>
          <ac:inkMkLst>
            <pc:docMk/>
            <pc:sldMk cId="2837111772" sldId="286"/>
            <ac:inkMk id="30" creationId="{C5D99E49-9670-E172-3305-A9A05DAC3634}"/>
          </ac:inkMkLst>
        </pc:inkChg>
        <pc:inkChg chg="add mod">
          <ac:chgData name="Reiche, Katharina" userId="512ead43-6cc0-4633-8b26-27697f1d5499" providerId="ADAL" clId="{1F9BBE86-06D5-4578-B3BD-AAD69C5AABA2}" dt="2022-12-07T14:18:59.433" v="1050"/>
          <ac:inkMkLst>
            <pc:docMk/>
            <pc:sldMk cId="2837111772" sldId="286"/>
            <ac:inkMk id="31" creationId="{2FF91504-0FBC-0FBE-FE3A-A92CB0B8910B}"/>
          </ac:inkMkLst>
        </pc:inkChg>
        <pc:inkChg chg="add del">
          <ac:chgData name="Reiche, Katharina" userId="512ead43-6cc0-4633-8b26-27697f1d5499" providerId="ADAL" clId="{1F9BBE86-06D5-4578-B3BD-AAD69C5AABA2}" dt="2022-12-07T14:18:48.493" v="1046" actId="9405"/>
          <ac:inkMkLst>
            <pc:docMk/>
            <pc:sldMk cId="2837111772" sldId="286"/>
            <ac:inkMk id="33" creationId="{106E5D33-F9EE-8810-DEE5-1C5758AB95CF}"/>
          </ac:inkMkLst>
        </pc:inkChg>
        <pc:inkChg chg="add del">
          <ac:chgData name="Reiche, Katharina" userId="512ead43-6cc0-4633-8b26-27697f1d5499" providerId="ADAL" clId="{1F9BBE86-06D5-4578-B3BD-AAD69C5AABA2}" dt="2022-12-07T14:18:46.623" v="1045" actId="9405"/>
          <ac:inkMkLst>
            <pc:docMk/>
            <pc:sldMk cId="2837111772" sldId="286"/>
            <ac:inkMk id="34" creationId="{E01E2470-706C-F9ED-4528-D0B9123A8107}"/>
          </ac:inkMkLst>
        </pc:inkChg>
        <pc:inkChg chg="add mod">
          <ac:chgData name="Reiche, Katharina" userId="512ead43-6cc0-4633-8b26-27697f1d5499" providerId="ADAL" clId="{1F9BBE86-06D5-4578-B3BD-AAD69C5AABA2}" dt="2022-12-07T14:18:59.433" v="1050"/>
          <ac:inkMkLst>
            <pc:docMk/>
            <pc:sldMk cId="2837111772" sldId="286"/>
            <ac:inkMk id="35" creationId="{A69FEAE8-D78D-F832-ADB6-DC109E673B00}"/>
          </ac:inkMkLst>
        </pc:inkChg>
        <pc:inkChg chg="add mod">
          <ac:chgData name="Reiche, Katharina" userId="512ead43-6cc0-4633-8b26-27697f1d5499" providerId="ADAL" clId="{1F9BBE86-06D5-4578-B3BD-AAD69C5AABA2}" dt="2022-12-07T14:18:59.433" v="1050"/>
          <ac:inkMkLst>
            <pc:docMk/>
            <pc:sldMk cId="2837111772" sldId="286"/>
            <ac:inkMk id="37" creationId="{E80E2C3B-54A7-E5B4-4EDE-06B78D7CA6B1}"/>
          </ac:inkMkLst>
        </pc:inkChg>
        <pc:inkChg chg="add">
          <ac:chgData name="Reiche, Katharina" userId="512ead43-6cc0-4633-8b26-27697f1d5499" providerId="ADAL" clId="{1F9BBE86-06D5-4578-B3BD-AAD69C5AABA2}" dt="2022-12-07T14:19:03.758" v="1051" actId="9405"/>
          <ac:inkMkLst>
            <pc:docMk/>
            <pc:sldMk cId="2837111772" sldId="286"/>
            <ac:inkMk id="39" creationId="{B6A9C3B7-A600-FF3C-8805-6758D86F66FF}"/>
          </ac:inkMkLst>
        </pc:inkChg>
        <pc:inkChg chg="add del">
          <ac:chgData name="Reiche, Katharina" userId="512ead43-6cc0-4633-8b26-27697f1d5499" providerId="ADAL" clId="{1F9BBE86-06D5-4578-B3BD-AAD69C5AABA2}" dt="2022-12-07T14:26:33.515" v="1347"/>
          <ac:inkMkLst>
            <pc:docMk/>
            <pc:sldMk cId="2837111772" sldId="286"/>
            <ac:inkMk id="40" creationId="{DA4E9295-24D8-9168-BBBD-8AA39C62CF51}"/>
          </ac:inkMkLst>
        </pc:inkChg>
        <pc:inkChg chg="add">
          <ac:chgData name="Reiche, Katharina" userId="512ead43-6cc0-4633-8b26-27697f1d5499" providerId="ADAL" clId="{1F9BBE86-06D5-4578-B3BD-AAD69C5AABA2}" dt="2022-12-07T14:19:28.616" v="1053" actId="9405"/>
          <ac:inkMkLst>
            <pc:docMk/>
            <pc:sldMk cId="2837111772" sldId="286"/>
            <ac:inkMk id="41" creationId="{A96E0D41-F1AC-1F56-D9BF-654F9F0EC4A4}"/>
          </ac:inkMkLst>
        </pc:inkChg>
        <pc:inkChg chg="add">
          <ac:chgData name="Reiche, Katharina" userId="512ead43-6cc0-4633-8b26-27697f1d5499" providerId="ADAL" clId="{1F9BBE86-06D5-4578-B3BD-AAD69C5AABA2}" dt="2022-12-07T14:19:31.696" v="1054" actId="9405"/>
          <ac:inkMkLst>
            <pc:docMk/>
            <pc:sldMk cId="2837111772" sldId="286"/>
            <ac:inkMk id="42" creationId="{5A697889-E436-993A-9F09-142B2492351A}"/>
          </ac:inkMkLst>
        </pc:inkChg>
        <pc:inkChg chg="add">
          <ac:chgData name="Reiche, Katharina" userId="512ead43-6cc0-4633-8b26-27697f1d5499" providerId="ADAL" clId="{1F9BBE86-06D5-4578-B3BD-AAD69C5AABA2}" dt="2022-12-07T14:19:36.760" v="1055" actId="9405"/>
          <ac:inkMkLst>
            <pc:docMk/>
            <pc:sldMk cId="2837111772" sldId="286"/>
            <ac:inkMk id="43" creationId="{B456D3CB-81B3-0F28-4C1F-773A7A6B38BD}"/>
          </ac:inkMkLst>
        </pc:inkChg>
        <pc:inkChg chg="add mod">
          <ac:chgData name="Reiche, Katharina" userId="512ead43-6cc0-4633-8b26-27697f1d5499" providerId="ADAL" clId="{1F9BBE86-06D5-4578-B3BD-AAD69C5AABA2}" dt="2022-12-07T14:26:21.627" v="1333"/>
          <ac:inkMkLst>
            <pc:docMk/>
            <pc:sldMk cId="2837111772" sldId="286"/>
            <ac:inkMk id="44" creationId="{AD6701B8-5186-F0A1-D114-54A2A0454341}"/>
          </ac:inkMkLst>
        </pc:inkChg>
        <pc:inkChg chg="add del mod">
          <ac:chgData name="Reiche, Katharina" userId="512ead43-6cc0-4633-8b26-27697f1d5499" providerId="ADAL" clId="{1F9BBE86-06D5-4578-B3BD-AAD69C5AABA2}" dt="2022-12-07T14:26:36.427" v="1352"/>
          <ac:inkMkLst>
            <pc:docMk/>
            <pc:sldMk cId="2837111772" sldId="286"/>
            <ac:inkMk id="45" creationId="{D5538BBE-B124-E0A6-6E38-0D65F54FE05F}"/>
          </ac:inkMkLst>
        </pc:inkChg>
        <pc:inkChg chg="add del mod">
          <ac:chgData name="Reiche, Katharina" userId="512ead43-6cc0-4633-8b26-27697f1d5499" providerId="ADAL" clId="{1F9BBE86-06D5-4578-B3BD-AAD69C5AABA2}" dt="2022-12-07T14:26:36.427" v="1351"/>
          <ac:inkMkLst>
            <pc:docMk/>
            <pc:sldMk cId="2837111772" sldId="286"/>
            <ac:inkMk id="47" creationId="{4FEDD590-C4CB-B080-A22B-E771D113B8E4}"/>
          </ac:inkMkLst>
        </pc:inkChg>
        <pc:inkChg chg="add del mod">
          <ac:chgData name="Reiche, Katharina" userId="512ead43-6cc0-4633-8b26-27697f1d5499" providerId="ADAL" clId="{1F9BBE86-06D5-4578-B3BD-AAD69C5AABA2}" dt="2022-12-07T14:26:36.426" v="1349"/>
          <ac:inkMkLst>
            <pc:docMk/>
            <pc:sldMk cId="2837111772" sldId="286"/>
            <ac:inkMk id="49" creationId="{C1422E43-F2DA-4B05-2F53-07CDEC5909C6}"/>
          </ac:inkMkLst>
        </pc:inkChg>
        <pc:inkChg chg="add del mod">
          <ac:chgData name="Reiche, Katharina" userId="512ead43-6cc0-4633-8b26-27697f1d5499" providerId="ADAL" clId="{1F9BBE86-06D5-4578-B3BD-AAD69C5AABA2}" dt="2022-12-07T14:26:36.427" v="1355"/>
          <ac:inkMkLst>
            <pc:docMk/>
            <pc:sldMk cId="2837111772" sldId="286"/>
            <ac:inkMk id="50" creationId="{433FBD04-384D-362F-FF94-39B4F8DFC86B}"/>
          </ac:inkMkLst>
        </pc:inkChg>
        <pc:inkChg chg="add mod">
          <ac:chgData name="Reiche, Katharina" userId="512ead43-6cc0-4633-8b26-27697f1d5499" providerId="ADAL" clId="{1F9BBE86-06D5-4578-B3BD-AAD69C5AABA2}" dt="2022-12-07T14:20:01.966" v="1067"/>
          <ac:inkMkLst>
            <pc:docMk/>
            <pc:sldMk cId="2837111772" sldId="286"/>
            <ac:inkMk id="52" creationId="{DA7D6115-DFC1-8623-6FD5-010E61EA7FE0}"/>
          </ac:inkMkLst>
        </pc:inkChg>
        <pc:inkChg chg="add del mod">
          <ac:chgData name="Reiche, Katharina" userId="512ead43-6cc0-4633-8b26-27697f1d5499" providerId="ADAL" clId="{1F9BBE86-06D5-4578-B3BD-AAD69C5AABA2}" dt="2022-12-07T14:26:36.425" v="1348"/>
          <ac:inkMkLst>
            <pc:docMk/>
            <pc:sldMk cId="2837111772" sldId="286"/>
            <ac:inkMk id="54" creationId="{3B961616-F93B-3857-0096-9072DFDF99CA}"/>
          </ac:inkMkLst>
        </pc:inkChg>
        <pc:inkChg chg="add mod">
          <ac:chgData name="Reiche, Katharina" userId="512ead43-6cc0-4633-8b26-27697f1d5499" providerId="ADAL" clId="{1F9BBE86-06D5-4578-B3BD-AAD69C5AABA2}" dt="2022-12-07T14:26:21.627" v="1333"/>
          <ac:inkMkLst>
            <pc:docMk/>
            <pc:sldMk cId="2837111772" sldId="286"/>
            <ac:inkMk id="56" creationId="{FC2435BB-9ABC-1DF1-0B1E-D66C54E1C2DC}"/>
          </ac:inkMkLst>
        </pc:inkChg>
        <pc:inkChg chg="add del mod">
          <ac:chgData name="Reiche, Katharina" userId="512ead43-6cc0-4633-8b26-27697f1d5499" providerId="ADAL" clId="{1F9BBE86-06D5-4578-B3BD-AAD69C5AABA2}" dt="2022-12-07T14:26:36.427" v="1354"/>
          <ac:inkMkLst>
            <pc:docMk/>
            <pc:sldMk cId="2837111772" sldId="286"/>
            <ac:inkMk id="58" creationId="{2EA4BA9E-BE2C-516F-B925-5141B62ED086}"/>
          </ac:inkMkLst>
        </pc:inkChg>
        <pc:inkChg chg="add del mod">
          <ac:chgData name="Reiche, Katharina" userId="512ead43-6cc0-4633-8b26-27697f1d5499" providerId="ADAL" clId="{1F9BBE86-06D5-4578-B3BD-AAD69C5AABA2}" dt="2022-12-07T14:26:36.428" v="1356"/>
          <ac:inkMkLst>
            <pc:docMk/>
            <pc:sldMk cId="2837111772" sldId="286"/>
            <ac:inkMk id="60" creationId="{C2A0F995-4F9F-566B-8B13-B26AFB8A3DB9}"/>
          </ac:inkMkLst>
        </pc:inkChg>
        <pc:inkChg chg="add del mod">
          <ac:chgData name="Reiche, Katharina" userId="512ead43-6cc0-4633-8b26-27697f1d5499" providerId="ADAL" clId="{1F9BBE86-06D5-4578-B3BD-AAD69C5AABA2}" dt="2022-12-07T14:26:36.427" v="1353"/>
          <ac:inkMkLst>
            <pc:docMk/>
            <pc:sldMk cId="2837111772" sldId="286"/>
            <ac:inkMk id="61" creationId="{E8479F5D-2CCE-0F32-4CDE-A5ECF0B2F04C}"/>
          </ac:inkMkLst>
        </pc:inkChg>
        <pc:inkChg chg="add mod">
          <ac:chgData name="Reiche, Katharina" userId="512ead43-6cc0-4633-8b26-27697f1d5499" providerId="ADAL" clId="{1F9BBE86-06D5-4578-B3BD-AAD69C5AABA2}" dt="2022-12-07T14:26:21.627" v="1333"/>
          <ac:inkMkLst>
            <pc:docMk/>
            <pc:sldMk cId="2837111772" sldId="286"/>
            <ac:inkMk id="63" creationId="{1CCBAB05-3CB1-D0DC-EFE0-9C08DD379ED2}"/>
          </ac:inkMkLst>
        </pc:inkChg>
        <pc:inkChg chg="add del mod">
          <ac:chgData name="Reiche, Katharina" userId="512ead43-6cc0-4633-8b26-27697f1d5499" providerId="ADAL" clId="{1F9BBE86-06D5-4578-B3BD-AAD69C5AABA2}" dt="2022-12-07T14:26:36.426" v="1350"/>
          <ac:inkMkLst>
            <pc:docMk/>
            <pc:sldMk cId="2837111772" sldId="286"/>
            <ac:inkMk id="64" creationId="{03BD7D60-655D-3EAC-8C0D-E55232D61C07}"/>
          </ac:inkMkLst>
        </pc:inkChg>
        <pc:inkChg chg="add mod">
          <ac:chgData name="Reiche, Katharina" userId="512ead43-6cc0-4633-8b26-27697f1d5499" providerId="ADAL" clId="{1F9BBE86-06D5-4578-B3BD-AAD69C5AABA2}" dt="2022-12-07T14:27:41.125" v="1365"/>
          <ac:inkMkLst>
            <pc:docMk/>
            <pc:sldMk cId="2837111772" sldId="286"/>
            <ac:inkMk id="66" creationId="{BB86790B-F02F-D589-E1EE-28FEA62933AD}"/>
          </ac:inkMkLst>
        </pc:inkChg>
        <pc:inkChg chg="add mod">
          <ac:chgData name="Reiche, Katharina" userId="512ead43-6cc0-4633-8b26-27697f1d5499" providerId="ADAL" clId="{1F9BBE86-06D5-4578-B3BD-AAD69C5AABA2}" dt="2022-12-07T14:27:41.125" v="1365"/>
          <ac:inkMkLst>
            <pc:docMk/>
            <pc:sldMk cId="2837111772" sldId="286"/>
            <ac:inkMk id="67" creationId="{6944F062-FA93-8B70-A6CB-AC8783F9FB03}"/>
          </ac:inkMkLst>
        </pc:inkChg>
        <pc:inkChg chg="add mod">
          <ac:chgData name="Reiche, Katharina" userId="512ead43-6cc0-4633-8b26-27697f1d5499" providerId="ADAL" clId="{1F9BBE86-06D5-4578-B3BD-AAD69C5AABA2}" dt="2022-12-07T14:27:41.125" v="1365"/>
          <ac:inkMkLst>
            <pc:docMk/>
            <pc:sldMk cId="2837111772" sldId="286"/>
            <ac:inkMk id="68" creationId="{6DFC0AD7-EBDE-EE18-8A58-E3D33719CC06}"/>
          </ac:inkMkLst>
        </pc:inkChg>
        <pc:inkChg chg="add mod">
          <ac:chgData name="Reiche, Katharina" userId="512ead43-6cc0-4633-8b26-27697f1d5499" providerId="ADAL" clId="{1F9BBE86-06D5-4578-B3BD-AAD69C5AABA2}" dt="2022-12-07T14:27:41.125" v="1365"/>
          <ac:inkMkLst>
            <pc:docMk/>
            <pc:sldMk cId="2837111772" sldId="286"/>
            <ac:inkMk id="70" creationId="{5DA00FF2-73BE-CD42-1226-3A1E483725A9}"/>
          </ac:inkMkLst>
        </pc:inkChg>
        <pc:inkChg chg="add mod">
          <ac:chgData name="Reiche, Katharina" userId="512ead43-6cc0-4633-8b26-27697f1d5499" providerId="ADAL" clId="{1F9BBE86-06D5-4578-B3BD-AAD69C5AABA2}" dt="2022-12-07T14:27:41.125" v="1365"/>
          <ac:inkMkLst>
            <pc:docMk/>
            <pc:sldMk cId="2837111772" sldId="286"/>
            <ac:inkMk id="71" creationId="{61AADB32-9506-6C79-DBFF-E7D59BC5F7C9}"/>
          </ac:inkMkLst>
        </pc:inkChg>
        <pc:inkChg chg="add mod">
          <ac:chgData name="Reiche, Katharina" userId="512ead43-6cc0-4633-8b26-27697f1d5499" providerId="ADAL" clId="{1F9BBE86-06D5-4578-B3BD-AAD69C5AABA2}" dt="2022-12-07T14:27:41.125" v="1365"/>
          <ac:inkMkLst>
            <pc:docMk/>
            <pc:sldMk cId="2837111772" sldId="286"/>
            <ac:inkMk id="72" creationId="{0D91EAC1-A41B-2E12-C6F6-8E4C4D1984C2}"/>
          </ac:inkMkLst>
        </pc:inkChg>
        <pc:inkChg chg="add mod">
          <ac:chgData name="Reiche, Katharina" userId="512ead43-6cc0-4633-8b26-27697f1d5499" providerId="ADAL" clId="{1F9BBE86-06D5-4578-B3BD-AAD69C5AABA2}" dt="2022-12-07T14:27:41.125" v="1365"/>
          <ac:inkMkLst>
            <pc:docMk/>
            <pc:sldMk cId="2837111772" sldId="286"/>
            <ac:inkMk id="73" creationId="{A13DB23A-52FD-20A7-7CBC-9E9EED838A40}"/>
          </ac:inkMkLst>
        </pc:inkChg>
        <pc:inkChg chg="add mod">
          <ac:chgData name="Reiche, Katharina" userId="512ead43-6cc0-4633-8b26-27697f1d5499" providerId="ADAL" clId="{1F9BBE86-06D5-4578-B3BD-AAD69C5AABA2}" dt="2022-12-07T14:27:41.125" v="1365"/>
          <ac:inkMkLst>
            <pc:docMk/>
            <pc:sldMk cId="2837111772" sldId="286"/>
            <ac:inkMk id="74" creationId="{72C13CAA-2289-5372-0E61-AC0B7E2439AA}"/>
          </ac:inkMkLst>
        </pc:inkChg>
        <pc:inkChg chg="add mod">
          <ac:chgData name="Reiche, Katharina" userId="512ead43-6cc0-4633-8b26-27697f1d5499" providerId="ADAL" clId="{1F9BBE86-06D5-4578-B3BD-AAD69C5AABA2}" dt="2022-12-07T14:27:41.125" v="1365"/>
          <ac:inkMkLst>
            <pc:docMk/>
            <pc:sldMk cId="2837111772" sldId="286"/>
            <ac:inkMk id="75" creationId="{0321A4CE-EF4E-2F53-2EDB-F4D640C923E6}"/>
          </ac:inkMkLst>
        </pc:inkChg>
        <pc:inkChg chg="add mod">
          <ac:chgData name="Reiche, Katharina" userId="512ead43-6cc0-4633-8b26-27697f1d5499" providerId="ADAL" clId="{1F9BBE86-06D5-4578-B3BD-AAD69C5AABA2}" dt="2022-12-07T14:27:41.125" v="1365"/>
          <ac:inkMkLst>
            <pc:docMk/>
            <pc:sldMk cId="2837111772" sldId="286"/>
            <ac:inkMk id="77" creationId="{437FD224-625E-A2F9-7411-69ACC47B210C}"/>
          </ac:inkMkLst>
        </pc:inkChg>
        <pc:inkChg chg="add mod">
          <ac:chgData name="Reiche, Katharina" userId="512ead43-6cc0-4633-8b26-27697f1d5499" providerId="ADAL" clId="{1F9BBE86-06D5-4578-B3BD-AAD69C5AABA2}" dt="2022-12-07T14:27:41.125" v="1365"/>
          <ac:inkMkLst>
            <pc:docMk/>
            <pc:sldMk cId="2837111772" sldId="286"/>
            <ac:inkMk id="78" creationId="{833CA42B-0CA9-C3A0-0B40-AC51BE8A126A}"/>
          </ac:inkMkLst>
        </pc:inkChg>
        <pc:inkChg chg="add del mod">
          <ac:chgData name="Reiche, Katharina" userId="512ead43-6cc0-4633-8b26-27697f1d5499" providerId="ADAL" clId="{1F9BBE86-06D5-4578-B3BD-AAD69C5AABA2}" dt="2022-12-07T14:26:25.562" v="1335"/>
          <ac:inkMkLst>
            <pc:docMk/>
            <pc:sldMk cId="2837111772" sldId="286"/>
            <ac:inkMk id="80" creationId="{3AEC9C9B-43DD-00DA-CE3E-5D35CAFD8438}"/>
          </ac:inkMkLst>
        </pc:inkChg>
        <pc:inkChg chg="add del mod">
          <ac:chgData name="Reiche, Katharina" userId="512ead43-6cc0-4633-8b26-27697f1d5499" providerId="ADAL" clId="{1F9BBE86-06D5-4578-B3BD-AAD69C5AABA2}" dt="2022-12-07T14:26:25.561" v="1334"/>
          <ac:inkMkLst>
            <pc:docMk/>
            <pc:sldMk cId="2837111772" sldId="286"/>
            <ac:inkMk id="81" creationId="{B670C6EF-67AF-AFDC-03B7-8A0685AB84E5}"/>
          </ac:inkMkLst>
        </pc:inkChg>
        <pc:inkChg chg="add del mod">
          <ac:chgData name="Reiche, Katharina" userId="512ead43-6cc0-4633-8b26-27697f1d5499" providerId="ADAL" clId="{1F9BBE86-06D5-4578-B3BD-AAD69C5AABA2}" dt="2022-12-07T14:26:27.961" v="1338"/>
          <ac:inkMkLst>
            <pc:docMk/>
            <pc:sldMk cId="2837111772" sldId="286"/>
            <ac:inkMk id="82" creationId="{85F29149-BC50-683B-A19D-D477CAD39FDE}"/>
          </ac:inkMkLst>
        </pc:inkChg>
        <pc:inkChg chg="add del mod">
          <ac:chgData name="Reiche, Katharina" userId="512ead43-6cc0-4633-8b26-27697f1d5499" providerId="ADAL" clId="{1F9BBE86-06D5-4578-B3BD-AAD69C5AABA2}" dt="2022-12-07T14:26:27.961" v="1339"/>
          <ac:inkMkLst>
            <pc:docMk/>
            <pc:sldMk cId="2837111772" sldId="286"/>
            <ac:inkMk id="83" creationId="{0FF8A1F3-4010-FD44-FC68-E687222B7233}"/>
          </ac:inkMkLst>
        </pc:inkChg>
        <pc:inkChg chg="add del mod">
          <ac:chgData name="Reiche, Katharina" userId="512ead43-6cc0-4633-8b26-27697f1d5499" providerId="ADAL" clId="{1F9BBE86-06D5-4578-B3BD-AAD69C5AABA2}" dt="2022-12-07T14:26:25.563" v="1337"/>
          <ac:inkMkLst>
            <pc:docMk/>
            <pc:sldMk cId="2837111772" sldId="286"/>
            <ac:inkMk id="85" creationId="{E7F31D27-B0D1-3147-75EB-8B6AAA46BBB3}"/>
          </ac:inkMkLst>
        </pc:inkChg>
        <pc:inkChg chg="add del mod">
          <ac:chgData name="Reiche, Katharina" userId="512ead43-6cc0-4633-8b26-27697f1d5499" providerId="ADAL" clId="{1F9BBE86-06D5-4578-B3BD-AAD69C5AABA2}" dt="2022-12-07T14:26:25.562" v="1336"/>
          <ac:inkMkLst>
            <pc:docMk/>
            <pc:sldMk cId="2837111772" sldId="286"/>
            <ac:inkMk id="86" creationId="{2D507A50-0F17-0EBF-C2EE-B614992DEBDF}"/>
          </ac:inkMkLst>
        </pc:inkChg>
        <pc:inkChg chg="add">
          <ac:chgData name="Reiche, Katharina" userId="512ead43-6cc0-4633-8b26-27697f1d5499" providerId="ADAL" clId="{1F9BBE86-06D5-4578-B3BD-AAD69C5AABA2}" dt="2022-12-07T14:20:40.109" v="1100" actId="9405"/>
          <ac:inkMkLst>
            <pc:docMk/>
            <pc:sldMk cId="2837111772" sldId="286"/>
            <ac:inkMk id="88" creationId="{04D15428-EADB-2949-7D18-782A3EF88E36}"/>
          </ac:inkMkLst>
        </pc:inkChg>
        <pc:inkChg chg="add del mod">
          <ac:chgData name="Reiche, Katharina" userId="512ead43-6cc0-4633-8b26-27697f1d5499" providerId="ADAL" clId="{1F9BBE86-06D5-4578-B3BD-AAD69C5AABA2}" dt="2022-12-07T14:26:33.514" v="1345"/>
          <ac:inkMkLst>
            <pc:docMk/>
            <pc:sldMk cId="2837111772" sldId="286"/>
            <ac:inkMk id="89" creationId="{26E7ED69-FF72-FD2A-7210-91CFBF0C1EE0}"/>
          </ac:inkMkLst>
        </pc:inkChg>
        <pc:inkChg chg="add mod">
          <ac:chgData name="Reiche, Katharina" userId="512ead43-6cc0-4633-8b26-27697f1d5499" providerId="ADAL" clId="{1F9BBE86-06D5-4578-B3BD-AAD69C5AABA2}" dt="2022-12-07T14:26:33.514" v="1345"/>
          <ac:inkMkLst>
            <pc:docMk/>
            <pc:sldMk cId="2837111772" sldId="286"/>
            <ac:inkMk id="90" creationId="{A87257C0-5EF8-5606-A0B6-C58F929A2004}"/>
          </ac:inkMkLst>
        </pc:inkChg>
        <pc:inkChg chg="add">
          <ac:chgData name="Reiche, Katharina" userId="512ead43-6cc0-4633-8b26-27697f1d5499" providerId="ADAL" clId="{1F9BBE86-06D5-4578-B3BD-AAD69C5AABA2}" dt="2022-12-07T14:20:45.452" v="1104" actId="9405"/>
          <ac:inkMkLst>
            <pc:docMk/>
            <pc:sldMk cId="2837111772" sldId="286"/>
            <ac:inkMk id="92" creationId="{28C63DC6-69F7-7B32-FE2A-FD197DD0483F}"/>
          </ac:inkMkLst>
        </pc:inkChg>
        <pc:inkChg chg="add mod">
          <ac:chgData name="Reiche, Katharina" userId="512ead43-6cc0-4633-8b26-27697f1d5499" providerId="ADAL" clId="{1F9BBE86-06D5-4578-B3BD-AAD69C5AABA2}" dt="2022-12-07T14:20:49.650" v="1108"/>
          <ac:inkMkLst>
            <pc:docMk/>
            <pc:sldMk cId="2837111772" sldId="286"/>
            <ac:inkMk id="93" creationId="{736FA727-0F4F-FCEF-0E07-4DB3A41B05F3}"/>
          </ac:inkMkLst>
        </pc:inkChg>
        <pc:inkChg chg="add mod">
          <ac:chgData name="Reiche, Katharina" userId="512ead43-6cc0-4633-8b26-27697f1d5499" providerId="ADAL" clId="{1F9BBE86-06D5-4578-B3BD-AAD69C5AABA2}" dt="2022-12-07T14:20:49.650" v="1108"/>
          <ac:inkMkLst>
            <pc:docMk/>
            <pc:sldMk cId="2837111772" sldId="286"/>
            <ac:inkMk id="94" creationId="{13A03B13-1902-8052-7C69-B85ECBF9A1B4}"/>
          </ac:inkMkLst>
        </pc:inkChg>
        <pc:inkChg chg="add mod">
          <ac:chgData name="Reiche, Katharina" userId="512ead43-6cc0-4633-8b26-27697f1d5499" providerId="ADAL" clId="{1F9BBE86-06D5-4578-B3BD-AAD69C5AABA2}" dt="2022-12-07T14:20:49.650" v="1108"/>
          <ac:inkMkLst>
            <pc:docMk/>
            <pc:sldMk cId="2837111772" sldId="286"/>
            <ac:inkMk id="95" creationId="{3520F860-36B6-0D67-B5EC-156932AFF179}"/>
          </ac:inkMkLst>
        </pc:inkChg>
        <pc:inkChg chg="add mod">
          <ac:chgData name="Reiche, Katharina" userId="512ead43-6cc0-4633-8b26-27697f1d5499" providerId="ADAL" clId="{1F9BBE86-06D5-4578-B3BD-AAD69C5AABA2}" dt="2022-12-07T14:20:52.698" v="1111"/>
          <ac:inkMkLst>
            <pc:docMk/>
            <pc:sldMk cId="2837111772" sldId="286"/>
            <ac:inkMk id="97" creationId="{9CCA0061-FB9E-5C82-781E-DABD8CC69472}"/>
          </ac:inkMkLst>
        </pc:inkChg>
        <pc:inkChg chg="add mod">
          <ac:chgData name="Reiche, Katharina" userId="512ead43-6cc0-4633-8b26-27697f1d5499" providerId="ADAL" clId="{1F9BBE86-06D5-4578-B3BD-AAD69C5AABA2}" dt="2022-12-07T14:20:52.698" v="1111"/>
          <ac:inkMkLst>
            <pc:docMk/>
            <pc:sldMk cId="2837111772" sldId="286"/>
            <ac:inkMk id="98" creationId="{F779080E-F384-868E-511D-8FB7D4C0B077}"/>
          </ac:inkMkLst>
        </pc:inkChg>
        <pc:inkChg chg="add">
          <ac:chgData name="Reiche, Katharina" userId="512ead43-6cc0-4633-8b26-27697f1d5499" providerId="ADAL" clId="{1F9BBE86-06D5-4578-B3BD-AAD69C5AABA2}" dt="2022-12-07T14:21:05.248" v="1112" actId="9405"/>
          <ac:inkMkLst>
            <pc:docMk/>
            <pc:sldMk cId="2837111772" sldId="286"/>
            <ac:inkMk id="100" creationId="{B34F9340-C7B5-E0EB-A581-77547D506403}"/>
          </ac:inkMkLst>
        </pc:inkChg>
        <pc:inkChg chg="add">
          <ac:chgData name="Reiche, Katharina" userId="512ead43-6cc0-4633-8b26-27697f1d5499" providerId="ADAL" clId="{1F9BBE86-06D5-4578-B3BD-AAD69C5AABA2}" dt="2022-12-07T14:21:16.151" v="1113" actId="9405"/>
          <ac:inkMkLst>
            <pc:docMk/>
            <pc:sldMk cId="2837111772" sldId="286"/>
            <ac:inkMk id="101" creationId="{62724EDC-F1ED-4FE5-33CD-623B0D384D00}"/>
          </ac:inkMkLst>
        </pc:inkChg>
        <pc:inkChg chg="add del mod">
          <ac:chgData name="Reiche, Katharina" userId="512ead43-6cc0-4633-8b26-27697f1d5499" providerId="ADAL" clId="{1F9BBE86-06D5-4578-B3BD-AAD69C5AABA2}" dt="2022-12-07T14:26:33.515" v="1346"/>
          <ac:inkMkLst>
            <pc:docMk/>
            <pc:sldMk cId="2837111772" sldId="286"/>
            <ac:inkMk id="103" creationId="{2571F007-0DBD-2E36-6E98-50058C070871}"/>
          </ac:inkMkLst>
        </pc:inkChg>
        <pc:inkChg chg="add del mod">
          <ac:chgData name="Reiche, Katharina" userId="512ead43-6cc0-4633-8b26-27697f1d5499" providerId="ADAL" clId="{1F9BBE86-06D5-4578-B3BD-AAD69C5AABA2}" dt="2022-12-07T14:26:30.817" v="1342"/>
          <ac:inkMkLst>
            <pc:docMk/>
            <pc:sldMk cId="2837111772" sldId="286"/>
            <ac:inkMk id="104" creationId="{80BFCFBC-8D5D-CDB2-D506-250D7A4E14DE}"/>
          </ac:inkMkLst>
        </pc:inkChg>
        <pc:inkChg chg="add mod">
          <ac:chgData name="Reiche, Katharina" userId="512ead43-6cc0-4633-8b26-27697f1d5499" providerId="ADAL" clId="{1F9BBE86-06D5-4578-B3BD-AAD69C5AABA2}" dt="2022-12-07T14:26:27.961" v="1339"/>
          <ac:inkMkLst>
            <pc:docMk/>
            <pc:sldMk cId="2837111772" sldId="286"/>
            <ac:inkMk id="107" creationId="{3161C6F8-F9D1-75DF-031B-FC89D10BCAB0}"/>
          </ac:inkMkLst>
        </pc:inkChg>
        <pc:inkChg chg="add del mod">
          <ac:chgData name="Reiche, Katharina" userId="512ead43-6cc0-4633-8b26-27697f1d5499" providerId="ADAL" clId="{1F9BBE86-06D5-4578-B3BD-AAD69C5AABA2}" dt="2022-12-07T14:26:33.513" v="1344"/>
          <ac:inkMkLst>
            <pc:docMk/>
            <pc:sldMk cId="2837111772" sldId="286"/>
            <ac:inkMk id="109" creationId="{F2202B4A-A1B2-D12D-EE09-D267DF28DCDF}"/>
          </ac:inkMkLst>
        </pc:inkChg>
        <pc:inkChg chg="add mod">
          <ac:chgData name="Reiche, Katharina" userId="512ead43-6cc0-4633-8b26-27697f1d5499" providerId="ADAL" clId="{1F9BBE86-06D5-4578-B3BD-AAD69C5AABA2}" dt="2022-12-07T14:26:33.514" v="1345"/>
          <ac:inkMkLst>
            <pc:docMk/>
            <pc:sldMk cId="2837111772" sldId="286"/>
            <ac:inkMk id="110" creationId="{5BB2541F-4155-C56D-469D-655C5AB512D0}"/>
          </ac:inkMkLst>
        </pc:inkChg>
        <pc:inkChg chg="add mod">
          <ac:chgData name="Reiche, Katharina" userId="512ead43-6cc0-4633-8b26-27697f1d5499" providerId="ADAL" clId="{1F9BBE86-06D5-4578-B3BD-AAD69C5AABA2}" dt="2022-12-07T14:26:33.514" v="1345"/>
          <ac:inkMkLst>
            <pc:docMk/>
            <pc:sldMk cId="2837111772" sldId="286"/>
            <ac:inkMk id="111" creationId="{9E4544ED-1143-6640-351A-AE5C9AB56216}"/>
          </ac:inkMkLst>
        </pc:inkChg>
        <pc:inkChg chg="add">
          <ac:chgData name="Reiche, Katharina" userId="512ead43-6cc0-4633-8b26-27697f1d5499" providerId="ADAL" clId="{1F9BBE86-06D5-4578-B3BD-AAD69C5AABA2}" dt="2022-12-07T14:26:56.813" v="1357" actId="9405"/>
          <ac:inkMkLst>
            <pc:docMk/>
            <pc:sldMk cId="2837111772" sldId="286"/>
            <ac:inkMk id="113" creationId="{4561F005-9820-9D07-7B0D-02C3AF72B195}"/>
          </ac:inkMkLst>
        </pc:inkChg>
        <pc:inkChg chg="add mod">
          <ac:chgData name="Reiche, Katharina" userId="512ead43-6cc0-4633-8b26-27697f1d5499" providerId="ADAL" clId="{1F9BBE86-06D5-4578-B3BD-AAD69C5AABA2}" dt="2022-12-07T14:30:12.270" v="1425"/>
          <ac:inkMkLst>
            <pc:docMk/>
            <pc:sldMk cId="2837111772" sldId="286"/>
            <ac:inkMk id="114" creationId="{220C55F9-3FB4-74A1-B8C2-9AA72D3EBB46}"/>
          </ac:inkMkLst>
        </pc:inkChg>
        <pc:inkChg chg="add mod">
          <ac:chgData name="Reiche, Katharina" userId="512ead43-6cc0-4633-8b26-27697f1d5499" providerId="ADAL" clId="{1F9BBE86-06D5-4578-B3BD-AAD69C5AABA2}" dt="2022-12-07T14:30:12.270" v="1425"/>
          <ac:inkMkLst>
            <pc:docMk/>
            <pc:sldMk cId="2837111772" sldId="286"/>
            <ac:inkMk id="115" creationId="{FF862209-C492-39D7-7628-0D5ABB41C57E}"/>
          </ac:inkMkLst>
        </pc:inkChg>
        <pc:inkChg chg="add mod">
          <ac:chgData name="Reiche, Katharina" userId="512ead43-6cc0-4633-8b26-27697f1d5499" providerId="ADAL" clId="{1F9BBE86-06D5-4578-B3BD-AAD69C5AABA2}" dt="2022-12-07T14:30:12.270" v="1425"/>
          <ac:inkMkLst>
            <pc:docMk/>
            <pc:sldMk cId="2837111772" sldId="286"/>
            <ac:inkMk id="116" creationId="{E7330074-6847-334B-78A2-4CC8821F9254}"/>
          </ac:inkMkLst>
        </pc:inkChg>
        <pc:inkChg chg="add del mod">
          <ac:chgData name="Reiche, Katharina" userId="512ead43-6cc0-4633-8b26-27697f1d5499" providerId="ADAL" clId="{1F9BBE86-06D5-4578-B3BD-AAD69C5AABA2}" dt="2022-12-07T14:28:19.447" v="1375"/>
          <ac:inkMkLst>
            <pc:docMk/>
            <pc:sldMk cId="2837111772" sldId="286"/>
            <ac:inkMk id="117" creationId="{8A8FECBC-DC92-C321-4089-F4F299D5EEA3}"/>
          </ac:inkMkLst>
        </pc:inkChg>
        <pc:inkChg chg="add">
          <ac:chgData name="Reiche, Katharina" userId="512ead43-6cc0-4633-8b26-27697f1d5499" providerId="ADAL" clId="{1F9BBE86-06D5-4578-B3BD-AAD69C5AABA2}" dt="2022-12-07T14:27:27.153" v="1363" actId="9405"/>
          <ac:inkMkLst>
            <pc:docMk/>
            <pc:sldMk cId="2837111772" sldId="286"/>
            <ac:inkMk id="119" creationId="{8A77030C-530E-5FE6-EAFF-EF8A9BB623D3}"/>
          </ac:inkMkLst>
        </pc:inkChg>
        <pc:inkChg chg="add mod">
          <ac:chgData name="Reiche, Katharina" userId="512ead43-6cc0-4633-8b26-27697f1d5499" providerId="ADAL" clId="{1F9BBE86-06D5-4578-B3BD-AAD69C5AABA2}" dt="2022-12-07T14:27:41.125" v="1365"/>
          <ac:inkMkLst>
            <pc:docMk/>
            <pc:sldMk cId="2837111772" sldId="286"/>
            <ac:inkMk id="120" creationId="{64BF1B75-3057-6146-1D95-0860A346A100}"/>
          </ac:inkMkLst>
        </pc:inkChg>
        <pc:inkChg chg="add">
          <ac:chgData name="Reiche, Katharina" userId="512ead43-6cc0-4633-8b26-27697f1d5499" providerId="ADAL" clId="{1F9BBE86-06D5-4578-B3BD-AAD69C5AABA2}" dt="2022-12-07T14:27:45.260" v="1366" actId="9405"/>
          <ac:inkMkLst>
            <pc:docMk/>
            <pc:sldMk cId="2837111772" sldId="286"/>
            <ac:inkMk id="122" creationId="{8DA437B5-9D58-2245-F16E-F28F338D8556}"/>
          </ac:inkMkLst>
        </pc:inkChg>
        <pc:inkChg chg="add del mod">
          <ac:chgData name="Reiche, Katharina" userId="512ead43-6cc0-4633-8b26-27697f1d5499" providerId="ADAL" clId="{1F9BBE86-06D5-4578-B3BD-AAD69C5AABA2}" dt="2022-12-07T14:28:19.447" v="1374"/>
          <ac:inkMkLst>
            <pc:docMk/>
            <pc:sldMk cId="2837111772" sldId="286"/>
            <ac:inkMk id="123" creationId="{2D1CE132-0190-D300-50F2-B3DAC2B3B4F7}"/>
          </ac:inkMkLst>
        </pc:inkChg>
        <pc:inkChg chg="add del">
          <ac:chgData name="Reiche, Katharina" userId="512ead43-6cc0-4633-8b26-27697f1d5499" providerId="ADAL" clId="{1F9BBE86-06D5-4578-B3BD-AAD69C5AABA2}" dt="2022-12-07T14:28:10.406" v="1372" actId="9405"/>
          <ac:inkMkLst>
            <pc:docMk/>
            <pc:sldMk cId="2837111772" sldId="286"/>
            <ac:inkMk id="125" creationId="{7E9F25DA-4675-9E7B-044D-0E05282C4BA6}"/>
          </ac:inkMkLst>
        </pc:inkChg>
        <pc:inkChg chg="add del">
          <ac:chgData name="Reiche, Katharina" userId="512ead43-6cc0-4633-8b26-27697f1d5499" providerId="ADAL" clId="{1F9BBE86-06D5-4578-B3BD-AAD69C5AABA2}" dt="2022-12-07T14:28:09.757" v="1371" actId="9405"/>
          <ac:inkMkLst>
            <pc:docMk/>
            <pc:sldMk cId="2837111772" sldId="286"/>
            <ac:inkMk id="126" creationId="{7983D661-E1B7-79DD-3F65-7004BF230FF6}"/>
          </ac:inkMkLst>
        </pc:inkChg>
        <pc:inkChg chg="add del">
          <ac:chgData name="Reiche, Katharina" userId="512ead43-6cc0-4633-8b26-27697f1d5499" providerId="ADAL" clId="{1F9BBE86-06D5-4578-B3BD-AAD69C5AABA2}" dt="2022-12-07T14:28:40.974" v="1378" actId="9405"/>
          <ac:inkMkLst>
            <pc:docMk/>
            <pc:sldMk cId="2837111772" sldId="286"/>
            <ac:inkMk id="127" creationId="{32280417-9E3A-4782-3871-68FCB921A1E0}"/>
          </ac:inkMkLst>
        </pc:inkChg>
        <pc:inkChg chg="add mod">
          <ac:chgData name="Reiche, Katharina" userId="512ead43-6cc0-4633-8b26-27697f1d5499" providerId="ADAL" clId="{1F9BBE86-06D5-4578-B3BD-AAD69C5AABA2}" dt="2022-12-07T14:29:16.131" v="1394"/>
          <ac:inkMkLst>
            <pc:docMk/>
            <pc:sldMk cId="2837111772" sldId="286"/>
            <ac:inkMk id="128" creationId="{A1666EC3-4DCC-FF85-E50A-29412A907D8C}"/>
          </ac:inkMkLst>
        </pc:inkChg>
        <pc:inkChg chg="add del mod">
          <ac:chgData name="Reiche, Katharina" userId="512ead43-6cc0-4633-8b26-27697f1d5499" providerId="ADAL" clId="{1F9BBE86-06D5-4578-B3BD-AAD69C5AABA2}" dt="2022-12-07T14:29:16.131" v="1394"/>
          <ac:inkMkLst>
            <pc:docMk/>
            <pc:sldMk cId="2837111772" sldId="286"/>
            <ac:inkMk id="129" creationId="{9C33B3DF-F8C4-CE0B-2AD2-631D8933159D}"/>
          </ac:inkMkLst>
        </pc:inkChg>
        <pc:inkChg chg="add del mod">
          <ac:chgData name="Reiche, Katharina" userId="512ead43-6cc0-4633-8b26-27697f1d5499" providerId="ADAL" clId="{1F9BBE86-06D5-4578-B3BD-AAD69C5AABA2}" dt="2022-12-07T14:29:16.131" v="1396"/>
          <ac:inkMkLst>
            <pc:docMk/>
            <pc:sldMk cId="2837111772" sldId="286"/>
            <ac:inkMk id="131" creationId="{D1F1DC97-0D89-85C7-6875-05EC6D83C6F0}"/>
          </ac:inkMkLst>
        </pc:inkChg>
        <pc:inkChg chg="add del mod">
          <ac:chgData name="Reiche, Katharina" userId="512ead43-6cc0-4633-8b26-27697f1d5499" providerId="ADAL" clId="{1F9BBE86-06D5-4578-B3BD-AAD69C5AABA2}" dt="2022-12-07T14:29:16.130" v="1393"/>
          <ac:inkMkLst>
            <pc:docMk/>
            <pc:sldMk cId="2837111772" sldId="286"/>
            <ac:inkMk id="133" creationId="{1E803320-2DE1-83C7-9FD2-FF658D3D4706}"/>
          </ac:inkMkLst>
        </pc:inkChg>
        <pc:inkChg chg="add del mod">
          <ac:chgData name="Reiche, Katharina" userId="512ead43-6cc0-4633-8b26-27697f1d5499" providerId="ADAL" clId="{1F9BBE86-06D5-4578-B3BD-AAD69C5AABA2}" dt="2022-12-07T14:29:16.131" v="1395"/>
          <ac:inkMkLst>
            <pc:docMk/>
            <pc:sldMk cId="2837111772" sldId="286"/>
            <ac:inkMk id="134" creationId="{B65F19E4-CA53-7511-60FE-BE533E928BE9}"/>
          </ac:inkMkLst>
        </pc:inkChg>
        <pc:inkChg chg="add del mod">
          <ac:chgData name="Reiche, Katharina" userId="512ead43-6cc0-4633-8b26-27697f1d5499" providerId="ADAL" clId="{1F9BBE86-06D5-4578-B3BD-AAD69C5AABA2}" dt="2022-12-07T14:29:16.129" v="1392"/>
          <ac:inkMkLst>
            <pc:docMk/>
            <pc:sldMk cId="2837111772" sldId="286"/>
            <ac:inkMk id="135" creationId="{E258DB68-E74C-784E-61AA-6CCFE00B9D34}"/>
          </ac:inkMkLst>
        </pc:inkChg>
        <pc:inkChg chg="add del mod">
          <ac:chgData name="Reiche, Katharina" userId="512ead43-6cc0-4633-8b26-27697f1d5499" providerId="ADAL" clId="{1F9BBE86-06D5-4578-B3BD-AAD69C5AABA2}" dt="2022-12-07T14:29:10.906" v="1391"/>
          <ac:inkMkLst>
            <pc:docMk/>
            <pc:sldMk cId="2837111772" sldId="286"/>
            <ac:inkMk id="137" creationId="{C21A95FA-A856-FFCC-8E0A-E36AA1DA91B3}"/>
          </ac:inkMkLst>
        </pc:inkChg>
        <pc:inkChg chg="add mod">
          <ac:chgData name="Reiche, Katharina" userId="512ead43-6cc0-4633-8b26-27697f1d5499" providerId="ADAL" clId="{1F9BBE86-06D5-4578-B3BD-AAD69C5AABA2}" dt="2022-12-07T14:30:12.270" v="1425"/>
          <ac:inkMkLst>
            <pc:docMk/>
            <pc:sldMk cId="2837111772" sldId="286"/>
            <ac:inkMk id="139" creationId="{A8C99B29-FF88-F94C-2573-A4AD617A4659}"/>
          </ac:inkMkLst>
        </pc:inkChg>
        <pc:inkChg chg="add mod">
          <ac:chgData name="Reiche, Katharina" userId="512ead43-6cc0-4633-8b26-27697f1d5499" providerId="ADAL" clId="{1F9BBE86-06D5-4578-B3BD-AAD69C5AABA2}" dt="2022-12-07T14:30:12.270" v="1425"/>
          <ac:inkMkLst>
            <pc:docMk/>
            <pc:sldMk cId="2837111772" sldId="286"/>
            <ac:inkMk id="140" creationId="{5E768C09-DA81-146A-32AF-734150C00777}"/>
          </ac:inkMkLst>
        </pc:inkChg>
        <pc:inkChg chg="add mod">
          <ac:chgData name="Reiche, Katharina" userId="512ead43-6cc0-4633-8b26-27697f1d5499" providerId="ADAL" clId="{1F9BBE86-06D5-4578-B3BD-AAD69C5AABA2}" dt="2022-12-07T14:30:12.270" v="1425"/>
          <ac:inkMkLst>
            <pc:docMk/>
            <pc:sldMk cId="2837111772" sldId="286"/>
            <ac:inkMk id="142" creationId="{3E233130-BE70-683B-44B2-653FD9BDBDAE}"/>
          </ac:inkMkLst>
        </pc:inkChg>
        <pc:inkChg chg="add mod">
          <ac:chgData name="Reiche, Katharina" userId="512ead43-6cc0-4633-8b26-27697f1d5499" providerId="ADAL" clId="{1F9BBE86-06D5-4578-B3BD-AAD69C5AABA2}" dt="2022-12-07T14:30:12.270" v="1425"/>
          <ac:inkMkLst>
            <pc:docMk/>
            <pc:sldMk cId="2837111772" sldId="286"/>
            <ac:inkMk id="143" creationId="{9C98A3DE-B23D-CA10-88F4-10C7CA9560CB}"/>
          </ac:inkMkLst>
        </pc:inkChg>
        <pc:inkChg chg="add mod">
          <ac:chgData name="Reiche, Katharina" userId="512ead43-6cc0-4633-8b26-27697f1d5499" providerId="ADAL" clId="{1F9BBE86-06D5-4578-B3BD-AAD69C5AABA2}" dt="2022-12-07T14:30:12.270" v="1425"/>
          <ac:inkMkLst>
            <pc:docMk/>
            <pc:sldMk cId="2837111772" sldId="286"/>
            <ac:inkMk id="144" creationId="{1D0DEB3B-5EE1-476F-8508-CE87758E1185}"/>
          </ac:inkMkLst>
        </pc:inkChg>
        <pc:inkChg chg="add mod">
          <ac:chgData name="Reiche, Katharina" userId="512ead43-6cc0-4633-8b26-27697f1d5499" providerId="ADAL" clId="{1F9BBE86-06D5-4578-B3BD-AAD69C5AABA2}" dt="2022-12-07T14:30:12.270" v="1425"/>
          <ac:inkMkLst>
            <pc:docMk/>
            <pc:sldMk cId="2837111772" sldId="286"/>
            <ac:inkMk id="145" creationId="{51C3A613-BC63-3DF0-3735-BA0D8C400FF7}"/>
          </ac:inkMkLst>
        </pc:inkChg>
        <pc:inkChg chg="add mod">
          <ac:chgData name="Reiche, Katharina" userId="512ead43-6cc0-4633-8b26-27697f1d5499" providerId="ADAL" clId="{1F9BBE86-06D5-4578-B3BD-AAD69C5AABA2}" dt="2022-12-07T14:30:12.270" v="1425"/>
          <ac:inkMkLst>
            <pc:docMk/>
            <pc:sldMk cId="2837111772" sldId="286"/>
            <ac:inkMk id="146" creationId="{A58087D9-A2FC-8DF5-21C6-EE900C38D31D}"/>
          </ac:inkMkLst>
        </pc:inkChg>
        <pc:inkChg chg="add mod">
          <ac:chgData name="Reiche, Katharina" userId="512ead43-6cc0-4633-8b26-27697f1d5499" providerId="ADAL" clId="{1F9BBE86-06D5-4578-B3BD-AAD69C5AABA2}" dt="2022-12-07T14:30:12.270" v="1425"/>
          <ac:inkMkLst>
            <pc:docMk/>
            <pc:sldMk cId="2837111772" sldId="286"/>
            <ac:inkMk id="147" creationId="{7E0BFE7A-B661-D637-D75F-C7669187DC25}"/>
          </ac:inkMkLst>
        </pc:inkChg>
        <pc:inkChg chg="add mod">
          <ac:chgData name="Reiche, Katharina" userId="512ead43-6cc0-4633-8b26-27697f1d5499" providerId="ADAL" clId="{1F9BBE86-06D5-4578-B3BD-AAD69C5AABA2}" dt="2022-12-07T14:30:12.270" v="1425"/>
          <ac:inkMkLst>
            <pc:docMk/>
            <pc:sldMk cId="2837111772" sldId="286"/>
            <ac:inkMk id="148" creationId="{3F409B8E-E04F-8B6E-E799-57C4FBEE713E}"/>
          </ac:inkMkLst>
        </pc:inkChg>
        <pc:inkChg chg="add mod">
          <ac:chgData name="Reiche, Katharina" userId="512ead43-6cc0-4633-8b26-27697f1d5499" providerId="ADAL" clId="{1F9BBE86-06D5-4578-B3BD-AAD69C5AABA2}" dt="2022-12-07T14:30:12.270" v="1425"/>
          <ac:inkMkLst>
            <pc:docMk/>
            <pc:sldMk cId="2837111772" sldId="286"/>
            <ac:inkMk id="150" creationId="{C7A2E355-6744-14A2-DF1E-47956C487794}"/>
          </ac:inkMkLst>
        </pc:inkChg>
        <pc:inkChg chg="add del">
          <ac:chgData name="Reiche, Katharina" userId="512ead43-6cc0-4633-8b26-27697f1d5499" providerId="ADAL" clId="{1F9BBE86-06D5-4578-B3BD-AAD69C5AABA2}" dt="2022-12-07T14:29:41.621" v="1411" actId="9405"/>
          <ac:inkMkLst>
            <pc:docMk/>
            <pc:sldMk cId="2837111772" sldId="286"/>
            <ac:inkMk id="152" creationId="{151B26A2-8431-C967-49A3-21AF46CF0A7F}"/>
          </ac:inkMkLst>
        </pc:inkChg>
        <pc:inkChg chg="add del mod">
          <ac:chgData name="Reiche, Katharina" userId="512ead43-6cc0-4633-8b26-27697f1d5499" providerId="ADAL" clId="{1F9BBE86-06D5-4578-B3BD-AAD69C5AABA2}" dt="2022-12-07T14:29:51.210" v="1415"/>
          <ac:inkMkLst>
            <pc:docMk/>
            <pc:sldMk cId="2837111772" sldId="286"/>
            <ac:inkMk id="153" creationId="{485FC1BD-81EF-37D8-19F0-53484B18D975}"/>
          </ac:inkMkLst>
        </pc:inkChg>
        <pc:inkChg chg="add mod">
          <ac:chgData name="Reiche, Katharina" userId="512ead43-6cc0-4633-8b26-27697f1d5499" providerId="ADAL" clId="{1F9BBE86-06D5-4578-B3BD-AAD69C5AABA2}" dt="2022-12-07T14:30:12.270" v="1425"/>
          <ac:inkMkLst>
            <pc:docMk/>
            <pc:sldMk cId="2837111772" sldId="286"/>
            <ac:inkMk id="155" creationId="{5CD3ABE9-0745-2928-1363-A76CC7812A0A}"/>
          </ac:inkMkLst>
        </pc:inkChg>
        <pc:inkChg chg="add mod">
          <ac:chgData name="Reiche, Katharina" userId="512ead43-6cc0-4633-8b26-27697f1d5499" providerId="ADAL" clId="{1F9BBE86-06D5-4578-B3BD-AAD69C5AABA2}" dt="2022-12-07T14:30:12.270" v="1425"/>
          <ac:inkMkLst>
            <pc:docMk/>
            <pc:sldMk cId="2837111772" sldId="286"/>
            <ac:inkMk id="156" creationId="{C68ED7B2-E5D2-9BED-B71B-5B14C74F7B5C}"/>
          </ac:inkMkLst>
        </pc:inkChg>
        <pc:inkChg chg="add mod">
          <ac:chgData name="Reiche, Katharina" userId="512ead43-6cc0-4633-8b26-27697f1d5499" providerId="ADAL" clId="{1F9BBE86-06D5-4578-B3BD-AAD69C5AABA2}" dt="2022-12-07T14:30:12.270" v="1425"/>
          <ac:inkMkLst>
            <pc:docMk/>
            <pc:sldMk cId="2837111772" sldId="286"/>
            <ac:inkMk id="157" creationId="{4E449A8F-BA65-EB9F-0784-277A26B7991B}"/>
          </ac:inkMkLst>
        </pc:inkChg>
        <pc:inkChg chg="add mod">
          <ac:chgData name="Reiche, Katharina" userId="512ead43-6cc0-4633-8b26-27697f1d5499" providerId="ADAL" clId="{1F9BBE86-06D5-4578-B3BD-AAD69C5AABA2}" dt="2022-12-07T14:30:12.270" v="1425"/>
          <ac:inkMkLst>
            <pc:docMk/>
            <pc:sldMk cId="2837111772" sldId="286"/>
            <ac:inkMk id="158" creationId="{B219E085-2DB4-A46C-DBFC-2005B8E88575}"/>
          </ac:inkMkLst>
        </pc:inkChg>
        <pc:inkChg chg="add mod">
          <ac:chgData name="Reiche, Katharina" userId="512ead43-6cc0-4633-8b26-27697f1d5499" providerId="ADAL" clId="{1F9BBE86-06D5-4578-B3BD-AAD69C5AABA2}" dt="2022-12-07T14:30:12.270" v="1425"/>
          <ac:inkMkLst>
            <pc:docMk/>
            <pc:sldMk cId="2837111772" sldId="286"/>
            <ac:inkMk id="159" creationId="{8D9C4F6F-05D0-6D3F-8D86-74BE17CF4968}"/>
          </ac:inkMkLst>
        </pc:inkChg>
        <pc:inkChg chg="add mod">
          <ac:chgData name="Reiche, Katharina" userId="512ead43-6cc0-4633-8b26-27697f1d5499" providerId="ADAL" clId="{1F9BBE86-06D5-4578-B3BD-AAD69C5AABA2}" dt="2022-12-07T14:30:12.270" v="1425"/>
          <ac:inkMkLst>
            <pc:docMk/>
            <pc:sldMk cId="2837111772" sldId="286"/>
            <ac:inkMk id="160" creationId="{F03BC96B-E6BB-79CB-C607-E5196E15CC0D}"/>
          </ac:inkMkLst>
        </pc:inkChg>
        <pc:inkChg chg="add mod">
          <ac:chgData name="Reiche, Katharina" userId="512ead43-6cc0-4633-8b26-27697f1d5499" providerId="ADAL" clId="{1F9BBE86-06D5-4578-B3BD-AAD69C5AABA2}" dt="2022-12-07T14:30:12.270" v="1425"/>
          <ac:inkMkLst>
            <pc:docMk/>
            <pc:sldMk cId="2837111772" sldId="286"/>
            <ac:inkMk id="162" creationId="{D06FBDD0-EEBF-1147-422B-8D4000DAB782}"/>
          </ac:inkMkLst>
        </pc:inkChg>
        <pc:inkChg chg="add mod">
          <ac:chgData name="Reiche, Katharina" userId="512ead43-6cc0-4633-8b26-27697f1d5499" providerId="ADAL" clId="{1F9BBE86-06D5-4578-B3BD-AAD69C5AABA2}" dt="2022-12-07T14:30:12.270" v="1425"/>
          <ac:inkMkLst>
            <pc:docMk/>
            <pc:sldMk cId="2837111772" sldId="286"/>
            <ac:inkMk id="163" creationId="{D9417344-0E42-6E08-3205-1228A8B091C6}"/>
          </ac:inkMkLst>
        </pc:inkChg>
        <pc:inkChg chg="add">
          <ac:chgData name="Reiche, Katharina" userId="512ead43-6cc0-4633-8b26-27697f1d5499" providerId="ADAL" clId="{1F9BBE86-06D5-4578-B3BD-AAD69C5AABA2}" dt="2022-12-07T14:30:12.516" v="1426" actId="9405"/>
          <ac:inkMkLst>
            <pc:docMk/>
            <pc:sldMk cId="2837111772" sldId="286"/>
            <ac:inkMk id="165" creationId="{D1E4864E-3F51-079A-08D7-9A5288E305B2}"/>
          </ac:inkMkLst>
        </pc:inkChg>
      </pc:sldChg>
    </pc:docChg>
  </pc:docChgLst>
  <pc:docChgLst>
    <pc:chgData name="Liederwald, Bill" userId="22debdc7-a031-4f16-ae98-0e2abf2929cc" providerId="ADAL" clId="{F29FD169-2015-411A-9818-9E1F93F289D6}"/>
    <pc:docChg chg="undo custSel addSld delSld modSld">
      <pc:chgData name="Liederwald, Bill" userId="22debdc7-a031-4f16-ae98-0e2abf2929cc" providerId="ADAL" clId="{F29FD169-2015-411A-9818-9E1F93F289D6}" dt="2022-12-07T15:07:37.548" v="46" actId="1076"/>
      <pc:docMkLst>
        <pc:docMk/>
      </pc:docMkLst>
      <pc:sldChg chg="modSp mod">
        <pc:chgData name="Liederwald, Bill" userId="22debdc7-a031-4f16-ae98-0e2abf2929cc" providerId="ADAL" clId="{F29FD169-2015-411A-9818-9E1F93F289D6}" dt="2022-11-21T10:17:09.018" v="38" actId="207"/>
        <pc:sldMkLst>
          <pc:docMk/>
          <pc:sldMk cId="0" sldId="256"/>
        </pc:sldMkLst>
        <pc:spChg chg="mod">
          <ac:chgData name="Liederwald, Bill" userId="22debdc7-a031-4f16-ae98-0e2abf2929cc" providerId="ADAL" clId="{F29FD169-2015-411A-9818-9E1F93F289D6}" dt="2022-11-21T10:17:09.018" v="38" actId="207"/>
          <ac:spMkLst>
            <pc:docMk/>
            <pc:sldMk cId="0" sldId="256"/>
            <ac:spMk id="2" creationId="{00000000-0000-0000-0000-000000000000}"/>
          </ac:spMkLst>
        </pc:spChg>
      </pc:sldChg>
      <pc:sldChg chg="new del">
        <pc:chgData name="Liederwald, Bill" userId="22debdc7-a031-4f16-ae98-0e2abf2929cc" providerId="ADAL" clId="{F29FD169-2015-411A-9818-9E1F93F289D6}" dt="2022-11-21T09:25:09.888" v="1" actId="47"/>
        <pc:sldMkLst>
          <pc:docMk/>
          <pc:sldMk cId="1998002106" sldId="262"/>
        </pc:sldMkLst>
      </pc:sldChg>
      <pc:sldChg chg="modSp mod">
        <pc:chgData name="Liederwald, Bill" userId="22debdc7-a031-4f16-ae98-0e2abf2929cc" providerId="ADAL" clId="{F29FD169-2015-411A-9818-9E1F93F289D6}" dt="2022-12-02T10:38:12.043" v="40" actId="1076"/>
        <pc:sldMkLst>
          <pc:docMk/>
          <pc:sldMk cId="2926267464" sldId="271"/>
        </pc:sldMkLst>
        <pc:spChg chg="mod">
          <ac:chgData name="Liederwald, Bill" userId="22debdc7-a031-4f16-ae98-0e2abf2929cc" providerId="ADAL" clId="{F29FD169-2015-411A-9818-9E1F93F289D6}" dt="2022-12-02T10:38:12.043" v="40" actId="1076"/>
          <ac:spMkLst>
            <pc:docMk/>
            <pc:sldMk cId="2926267464" sldId="271"/>
            <ac:spMk id="5" creationId="{5F76010A-ABA3-BF35-05E5-760326DCD2C3}"/>
          </ac:spMkLst>
        </pc:spChg>
      </pc:sldChg>
      <pc:sldChg chg="modSp mod">
        <pc:chgData name="Liederwald, Bill" userId="22debdc7-a031-4f16-ae98-0e2abf2929cc" providerId="ADAL" clId="{F29FD169-2015-411A-9818-9E1F93F289D6}" dt="2022-12-02T11:55:55.752" v="45" actId="20577"/>
        <pc:sldMkLst>
          <pc:docMk/>
          <pc:sldMk cId="2675156060" sldId="282"/>
        </pc:sldMkLst>
        <pc:spChg chg="mod">
          <ac:chgData name="Liederwald, Bill" userId="22debdc7-a031-4f16-ae98-0e2abf2929cc" providerId="ADAL" clId="{F29FD169-2015-411A-9818-9E1F93F289D6}" dt="2022-12-02T11:55:55.752" v="45" actId="20577"/>
          <ac:spMkLst>
            <pc:docMk/>
            <pc:sldMk cId="2675156060" sldId="282"/>
            <ac:spMk id="18" creationId="{1A5C76C0-3938-851F-B986-41FDF88568B7}"/>
          </ac:spMkLst>
        </pc:spChg>
      </pc:sldChg>
      <pc:sldChg chg="modSp mod">
        <pc:chgData name="Liederwald, Bill" userId="22debdc7-a031-4f16-ae98-0e2abf2929cc" providerId="ADAL" clId="{F29FD169-2015-411A-9818-9E1F93F289D6}" dt="2022-12-07T15:07:37.548" v="46" actId="1076"/>
        <pc:sldMkLst>
          <pc:docMk/>
          <pc:sldMk cId="2162355098" sldId="283"/>
        </pc:sldMkLst>
        <pc:spChg chg="mod">
          <ac:chgData name="Liederwald, Bill" userId="22debdc7-a031-4f16-ae98-0e2abf2929cc" providerId="ADAL" clId="{F29FD169-2015-411A-9818-9E1F93F289D6}" dt="2022-12-07T15:07:37.548" v="46" actId="1076"/>
          <ac:spMkLst>
            <pc:docMk/>
            <pc:sldMk cId="2162355098" sldId="283"/>
            <ac:spMk id="21" creationId="{63D16897-D6B1-1F5C-3AAE-B556EE060B7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0.159"/>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54.878"/>
    </inkml:context>
    <inkml:brush xml:id="br0">
      <inkml:brushProperty name="width" value="0.05" units="cm"/>
      <inkml:brushProperty name="height" value="0.05" units="cm"/>
      <inkml:brushProperty name="color" value="#EC6466"/>
    </inkml:brush>
  </inkml:definitions>
  <inkml:trace contextRef="#ctx0" brushRef="#br0">1 0 24575,'0'0'0,"1"0"0,0 1 0,-1-1 0,1 0 0,0 0 0,-1 0 0,1 1 0,0-1 0,-1 0 0,1 1 0,-1-1 0,1 1 0,0-1 0,-1 0 0,1 1 0,-1-1 0,1 1 0,-1-1 0,0 1 0,1 0 0,-1-1 0,0 1 0,1 1 0,-1-2 0,1 1 0,-1-1 0,0 1 0,0-1 0,1 1 0,-1-1 0,0 1 0,1-1 0,-1 1 0,1-1 0,-1 1 0,0-1 0,1 0 0,-1 1 0,1-1 0,-1 0 0,1 1 0,0-1 0,-1 0 0,1 0 0,-1 1 0,1-1 0,-1 0 0,1 0 0,-1 0 0,1 0 0,0 0 0,-1 0 0,1 0 0,0 0 0,1 0 0,0 0 0,-1-1 0,1 1 0,0 0 0,0 0 0,-1 1 0,1-1 0,0 0 0,-1 1 0,1-1 0,0 1 0,-1-1 0,1 1 0,-1 0 0,1-1 0,-1 1 0,1 0 0,-1 0 0,1 0 0,-1 0 0,0 1 0,0-1 0,0 0 0,1 0 0,-1 1 0,0-1 0,-1 1 0,1-1 0,0 1 0,0-1 0,-1 1 0,1 0 0,-1-1 0,1 4 0,0-3 0,0 1 0,0 0 0,-1 0 0,0 0 0,0 0 0,1 0 0,-2-1 0,1 1 0,0 0 0,-1 0 0,1 0 0,-1 0 0,0 0 0,0-1 0,0 1 0,0 0 0,0-1 0,0 1 0,-1-1 0,-2 4 0,4-6 0,-1 1 0,1-1 0,-1 1 0,1-1 0,-1 0 0,1 1 0,-1-1 0,1 0 0,-1 0 0,1 1 0,-1-1 0,1 0 0,-1 0 0,1 0 0,-1 0 0,0 1 0,1-1 0,-1 0 0,1 0 0,-1 0 0,0 0 0,1-1 0,-1 1 0,1 0 0,-1 0 0,1 0 0,-1 0 0,1 0 0,-1-1 0,0 1 0,1 0 0,-1-1 0,0 1 0,1-1 0,0 1 0,-1 0 0,1-1 0,0 1 0,-1 0 0,1 0 0,-1 0 0,1-1 0,0 1 0,-1 0 0,1 0 0,-1 0 0,1 0 0,0 0 0,-1 0 0,1 0 0,-1 0 0,1 0 0,-1 0 0,1 0 0,0 0 0,-1 0 0,1 0 0,-1 0 0,1 0 0,0 1 0,-1-1 0,1 0 0,-1 0 0,1 0 0,0 1 0,-1-1 0,1 0 0,0 1 0,-1-1 0,1 0 0,0 0 0,0 1 0,-1-1 0,1 1 0,0-1 0,0 0 0,-1 1 0,1-1 0,0 0 0,0 1 0,-11 23-1365,-2 6-5461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52.135"/>
    </inkml:context>
    <inkml:brush xml:id="br0">
      <inkml:brushProperty name="width" value="0.05" units="cm"/>
      <inkml:brushProperty name="height" value="0.05" units="cm"/>
      <inkml:brushProperty name="color" value="#EC6466"/>
    </inkml:brush>
  </inkml:definitions>
  <inkml:trace contextRef="#ctx0" brushRef="#br0">1 1 24575</inkml:trace>
  <inkml:trace contextRef="#ctx0" brushRef="#br0" timeOffset="1">1 1 24575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1:05.247"/>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1:16.150"/>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40.039"/>
    </inkml:context>
    <inkml:brush xml:id="br0">
      <inkml:brushProperty name="width" value="0.05" units="cm"/>
      <inkml:brushProperty name="height" value="0.05" units="cm"/>
      <inkml:brushProperty name="color" value="#EC6466"/>
    </inkml:brush>
  </inkml:definitions>
  <inkml:trace contextRef="#ctx0" brushRef="#br0">0 23 24575,'4'-4'0,"10"-2"0,7 1 0,3 1 0,7 1 0,2 5 0,4 7 0,-5 6 0,-7 5 0,-4 6 0,-6 5 0,-5 3 0,-4-2-8191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01.967"/>
    </inkml:context>
    <inkml:brush xml:id="br0">
      <inkml:brushProperty name="width" value="0.05" units="cm"/>
      <inkml:brushProperty name="height" value="0.05" units="cm"/>
      <inkml:brushProperty name="color" value="#EC6466"/>
    </inkml:brush>
  </inkml:definitions>
  <inkml:trace contextRef="#ctx0" brushRef="#br0">0 0 24575,'0'8'0,"0"3"-8191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1.569"/>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29.847"/>
    </inkml:context>
    <inkml:brush xml:id="br0">
      <inkml:brushProperty name="width" value="0.05" units="cm"/>
      <inkml:brushProperty name="height" value="0.05" units="cm"/>
      <inkml:brushProperty name="color" value="#EC6466"/>
    </inkml:brush>
  </inkml:definitions>
  <inkml:trace contextRef="#ctx0" brushRef="#br0">293 145 24575,'-64'2'0,"-45"0"0,100-3 0,-1 0 0,0 0 0,0-1 0,1 0 0,-1 0 0,1-1 0,-19-8 0,27 10 0,-1 0 0,1 1 0,-1-1 0,1 0 0,0 0 0,-1 1 0,1-1 0,0 0 0,0-1 0,-1 1 0,1 0 0,0 0 0,0 0 0,0-1 0,0 1 0,1 0 0,-1-1 0,0 1 0,0-1 0,1 1 0,-1-4 0,1 4 0,0 0 0,1 0 0,-1 0 0,1-1 0,-1 1 0,1 0 0,-1 0 0,1 0 0,0 0 0,0 0 0,-1 0 0,1 0 0,0 0 0,0 0 0,0 0 0,0 0 0,0 1 0,0-1 0,0 0 0,3 0 0,8-5 0,0 1 0,1 0 0,23-4 0,-35 8 0,82-15 0,-54 12 0,0-2 0,56-19 0,-201 39 0,81-8-30,-44 5-1305,43-11-5491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07.776"/>
    </inkml:context>
    <inkml:brush xml:id="br0">
      <inkml:brushProperty name="width" value="0.05" units="cm"/>
      <inkml:brushProperty name="height" value="0.05" units="cm"/>
      <inkml:brushProperty name="color" value="#EC6466"/>
    </inkml:brush>
  </inkml:definitions>
  <inkml:trace contextRef="#ctx0" brushRef="#br0">221 35 24575,'4'-6'0,"-4"5"0,-1 1 0,1-1 0,-1 1 0,1 0 0,-1-1 0,0 1 0,1 0 0,-1-1 0,0 1 0,1 0 0,-1 0 0,0 0 0,1-1 0,-1 1 0,0 0 0,1 0 0,-1 0 0,0 0 0,1 0 0,-1 0 0,0 1 0,1-1 0,-1 0 0,0 0 0,1 0 0,-1 0 0,0 1 0,0-1 0,-4 2 0,-1 0 0,1 0 0,0 0 0,0 0 0,0 1 0,-7 5 0,8-5 0,-1 0 0,1-1 0,-1 1 0,1-1 0,-1 0 0,0 0 0,-9 2 0,13-5 0,0 1 0,0 0 0,0 0 0,0 0 0,0 0 0,0-1 0,0 1 0,0-1 0,0 1 0,0 0 0,0-1 0,1 0 0,-1 1 0,0-1 0,0 1 0,0-1 0,1 0 0,-1 0 0,0 1 0,1-1 0,-1 0 0,1 0 0,-1 0 0,1 0 0,-1 0 0,1 0 0,0 0 0,-1 0 0,1 0 0,0 0 0,0 0 0,0 0 0,-1 0 0,1 0 0,0 0 0,1 0 0,-1 0 0,0 0 0,0-1 0,0 0 0,0 0 0,0 0 0,0 1 0,0-1 0,-1 0 0,1 0 0,-1 0 0,1 1 0,-1-1 0,0 0 0,0 0 0,0 1 0,0-1 0,0 1 0,0-1 0,-2-1 0,0 2 0,1 0 0,-1 0 0,0 0 0,0 0 0,0 0 0,0 1 0,0-1 0,0 1 0,0 0 0,0 0 0,0 0 0,1 1 0,-1-1 0,0 1 0,0-1 0,0 1 0,0 0 0,0 0 0,1 0 0,-1 1 0,0-1 0,1 0 0,-1 1 0,1 0 0,-1 0 0,1 0 0,0 0 0,-3 4 0,5-6 0,0 1 0,0-1 0,0 1 0,0-1 0,0 1 0,0-1 0,0 1 0,0-1 0,0 1 0,0-1 0,1 1 0,-1-1 0,0 1 0,0-1 0,1 0 0,-1 1 0,0-1 0,1 1 0,-1-1 0,0 0 0,1 1 0,-1-1 0,1 0 0,-1 1 0,1-1 0,-1 0 0,0 0 0,1 1 0,-1-1 0,1 0 0,-1 0 0,1 0 0,-1 0 0,1 0 0,-1 0 0,1 1 0,0-1 0,-1-1 0,1 1 0,-1 0 0,1 0 0,-1 0 0,1 0 0,-1 0 0,1-1 0,27 0 0,32-15-1365,-32 5-5461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3.031"/>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18.833"/>
    </inkml:context>
    <inkml:brush xml:id="br0">
      <inkml:brushProperty name="width" value="0.05" units="cm"/>
      <inkml:brushProperty name="height" value="0.05" units="cm"/>
      <inkml:brushProperty name="color" value="#EC6466"/>
    </inkml:brush>
  </inkml:definitions>
  <inkml:trace contextRef="#ctx0" brushRef="#br0">105 1 24575,'-9'0'0,"-6"8"0,-10 3 0,-4 0 0,2-3-8191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3.643"/>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20.967"/>
    </inkml:context>
    <inkml:brush xml:id="br0">
      <inkml:brushProperty name="width" value="0.05" units="cm"/>
      <inkml:brushProperty name="height" value="0.05" units="cm"/>
      <inkml:brushProperty name="color" value="#EC6466"/>
    </inkml:brush>
  </inkml:definitions>
  <inkml:trace contextRef="#ctx0" brushRef="#br0">11 193 24575,'29'0'0,"1"-2"0,0-1 0,0-1 0,-1-1 0,0-2 0,0-1 0,-1-1 0,0-2 0,0 0 0,44-27 0,-57 30 0,-2 1 0,1-1 0,-1 0 0,0-1 0,18-17 0,-31 26 0,1-1 0,0 1 0,-1 0 0,1-1 0,-1 0 0,1 1 0,-1-1 0,1 1 0,-1-1 0,1 0 0,-1 1 0,0-1 0,1 0 0,-1 1 0,0-1 0,0 0 0,1 0 0,-1 1 0,0-1 0,0 0 0,0 0 0,0 1 0,0-1 0,0 0 0,0 0 0,0 1 0,0-1 0,-1-1 0,0 1 0,0 0 0,0 0 0,0 1 0,0-1 0,0 0 0,0 1 0,0-1 0,0 1 0,0-1 0,0 1 0,0 0 0,0-1 0,-1 1 0,1 0 0,0 0 0,-1 0 0,-49 2 0,-157 51 0,85-19 0,112-32 0,0 1 0,0 0 0,1 1 0,-18 9 0,21-6-16,10-4 48,13-2-1413,12-6-5445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6.811"/>
    </inkml:context>
    <inkml:brush xml:id="br0">
      <inkml:brushProperty name="width" value="0.05" units="cm"/>
      <inkml:brushProperty name="height" value="0.05" units="cm"/>
      <inkml:brushProperty name="color" value="#EC6466"/>
    </inkml:brush>
  </inkml:definitions>
  <inkml:trace contextRef="#ctx0" brushRef="#br0">1179 23 24575,'-9'6'0,"1"0"0,-1-1 0,0 0 0,0-1 0,0 0 0,-1 0 0,1-1 0,-1 0 0,0 0 0,0-1 0,-13 0 0,-21 7 0,4 3 0,28-7 0,0-1 0,0 0 0,-1-1 0,1-1 0,-1 0 0,0 0 0,-19-1 0,32-1 0,0 0 0,0 0 0,-1 0 0,1 0 0,0 0 0,0 0 0,0 0 0,0 0 0,0 0 0,-1 0 0,1 0 0,0-1 0,0 1 0,0 0 0,0 0 0,0 0 0,0 0 0,0 0 0,-1 0 0,1 0 0,0 0 0,0-1 0,0 1 0,0 0 0,0 0 0,0 0 0,0 0 0,0 0 0,0-1 0,0 1 0,0 0 0,0 0 0,0 0 0,0 0 0,0-1 0,0 1 0,0 0 0,0 0 0,0 0 0,0 0 0,0 0 0,0-1 0,0 1 0,0 0 0,0 0 0,0 0 0,0 0 0,0 0 0,0-1 0,0 1 0,0 0 0,0 0 0,1 0 0,-1 0 0,0 0 0,0 0 0,0-1 0,12-10 0,16-9 0,-7 10 0,-1 0 0,1 1 0,29-7 0,-3 1 0,-29 5 0,-25 5 0,-32 5 0,-36 17 0,-84 29 0,-13 4 0,123-38 0,0-2 0,-1-3 0,0-2 0,0-2 0,-97-7 0,160 6 0,0-1 0,-1 0 0,1-1 0,0-1 0,-1 0 0,17-4 0,-23 3 0,0 1 0,1-2 0,-1 1 0,0-1 0,0 0 0,-1 0 0,1 0 0,-1-1 0,1 0 0,-1 0 0,0-1 0,-1 1 0,8-10 0,29-32 0,-40 44 0,1 0 0,-1 1 0,1-1 0,0 1 0,0-1 0,0 1 0,0 0 0,0 0 0,0 0 0,0 0 0,1 0 0,-1 0 0,0 0 0,0 1 0,1-1 0,-1 1 0,0 0 0,1 0 0,-1-1 0,0 1 0,4 1 0,-5-1 0,0 1 0,0-1 0,-1 1 0,1-1 0,0 1 0,-1 0 0,1-1 0,0 1 0,-1 0 0,1-1 0,-1 1 0,1 0 0,-1 0 0,1-1 0,-1 1 0,0 0 0,1 0 0,-1 0 0,0 0 0,0-1 0,0 1 0,1 0 0,-1 0 0,0 0 0,0 0 0,0 0 0,0 0 0,-1-1 0,1 1 0,0 0 0,0 0 0,0 0 0,-1 0 0,1 0 0,-1-1 0,1 1 0,0 0 0,-1 0 0,1-1 0,-1 1 0,1 0 0,-1-1 0,0 1 0,-1 1 0,-28 35 0,30-37 0,-36 34 0,-2-1 0,-82 54 0,104-75 0,22-12 0,19-4 0,-24 4 0,0 0 0,-1 0 0,1 0 0,0 0 0,0 0 0,-1 0 0,1 1 0,0-1 0,0 0 0,-1 0 0,1 1 0,0-1 0,0 1 0,-1-1 0,1 0 0,0 1 0,-1-1 0,1 1 0,-1-1 0,1 1 0,-1 0 0,1-1 0,-1 1 0,1 0 0,-1-1 0,0 1 0,1 0 0,-1-1 0,0 1 0,1 1 0,-1-1 0,1 1 0,-1 0 0,0 0 0,0 0 0,0 0 0,0 0 0,0-1 0,0 1 0,0 0 0,-1 0 0,1 0 0,0 0 0,-1-1 0,0 1 0,1 0 0,-2 2 0,2-4 0,0 0 0,0 0 0,0-1 0,0 1 0,0 0 0,-1 0 0,1 0 0,0 0 0,0 0 0,0 0 0,0 0 0,0 0 0,0 0 0,0 0 0,0 0 0,0 0 0,0 0 0,0 0 0,0 0 0,0 0 0,0 0 0,0 0 0,0 0 0,0 0 0,0 0 0,0 0 0,0-1 0,-1 1 0,1 0 0,0 0 0,0 0 0,0 0 0,0 0 0,0 0 0,0 0 0,0 0 0,0 0 0,0 1 0,0-1 0,0 0 0,0 0 0,0 0 0,0 0 0,-1 0 0,1 0 0,0 0 0,0 0 0,0 0 0,8-18 0,25-27 0,-32 43 0,1 1 0,-1-1 0,1 0 0,0 0 0,-1 1 0,1-1 0,0 1 0,0-1 0,0 1 0,0 0 0,0 0 0,1 0 0,-1 0 0,0 0 0,0 0 0,1 1 0,-1-1 0,0 1 0,1-1 0,2 1 0,-5 1 0,0 0 0,0-1 0,0 1 0,0 0 0,0 0 0,0-1 0,0 1 0,-1 0 0,1-1 0,0 1 0,-1 0 0,1-1 0,0 1 0,-1 0 0,1-1 0,-1 1 0,1-1 0,-1 1 0,1-1 0,-1 1 0,0-1 0,1 1 0,-1-1 0,1 1 0,-1-1 0,0 0 0,0 1 0,-21 16 0,14-12 0,0 1 0,0-1 0,0-1 0,-1 0 0,0 0 0,0 0 0,0-1 0,0 0 0,0-1 0,0 0 0,-1-1 0,-14 1 0,22-2 0,1-1 0,0 1 0,0-1 0,0 1 0,0-1 0,0 1 0,0-1 0,0 0 0,0 1 0,0-1 0,0 0 0,0 0 0,0 0 0,1 0 0,-1 0 0,0 0 0,1 0 0,-1 0 0,0 0 0,1 0 0,-1 0 0,1 0 0,0-1 0,-1 1 0,1 0 0,0 0 0,0 0 0,0-1 0,0 1 0,0 0 0,0 0 0,0-1 0,1-1 0,-6-20 0,5 22 0,0 0 0,0 1 0,0-1 0,0 0 0,0 1 0,0-1 0,0 0 0,0 1 0,0-1 0,0 0 0,0 1 0,1-1 0,-1 0 0,0 1 0,0-1 0,1 0 0,-1 1 0,0-1 0,1 1 0,-1-1 0,1 1 0,-1-1 0,1 1 0,-1-1 0,1 1 0,-1-1 0,1 1 0,-1-1 0,1 1 0,-1 0 0,1-1 0,0 1 0,-1 0 0,1 0 0,0-1 0,1 1 0,5-2 0,-16 4 0,-2 1 0,8-2 0,1 0 0,-1 0 0,0 0 0,1 0 0,-1 0 0,0-1 0,0 1 0,0-1 0,0 0 0,0 0 0,0 0 0,1 0 0,-1 0 0,-4-1 0,50-17 0,-11 14 0,-24 10 0,-14 9 0,-8 0 0,12-13 0,-1 1 0,1-1 0,0 1 0,0-1 0,0 1 0,0 0 0,1-1 0,-3 6 0,4-7 0,0 0 0,0 0 0,0 0 0,0 0 0,1 0 0,-1 0 0,0 0 0,1 0 0,-1-1 0,0 1 0,1 0 0,-1 0 0,1 0 0,-1-1 0,1 1 0,0 0 0,-1 0 0,1-1 0,0 1 0,-1 0 0,1-1 0,0 1 0,0-1 0,0 1 0,-1-1 0,1 0 0,0 1 0,0-1 0,0 0 0,0 1 0,0-1 0,0 0 0,0 0 0,0 0 0,0 0 0,1 0 0,15 7 0,-42-8 0,3-1 0,-30 2 0,30 1 0,1-1 0,0-1 0,-39-6 0,59 7 0,1 0 0,-1 0 0,0-1 0,0 1 0,0 0 0,0 0 0,0-1 0,0 1 0,0 0 0,0-1 0,0 1 0,1-1 0,-1 1 0,0-1 0,0 0 0,1 1 0,-1-1 0,0 0 0,1 1 0,-1-1 0,0 0 0,1 0 0,-1-1 0,1 1 0,0 0 0,0 0 0,0 0 0,1 0 0,-1 1 0,0-1 0,0 0 0,1 0 0,-1 0 0,1 0 0,-1 1 0,1-1 0,-1 0 0,1 1 0,-1-1 0,1 0 0,0 1 0,-1-1 0,3 0 0,43-26 0,-30 21-227,0-1-1,0 2 1,1 0-1,-1 1 1,31-4-1,-17 9-6598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3.649"/>
    </inkml:context>
    <inkml:brush xml:id="br0">
      <inkml:brushProperty name="width" value="0.05" units="cm"/>
      <inkml:brushProperty name="height" value="0.05" units="cm"/>
      <inkml:brushProperty name="color" value="#EC6466"/>
    </inkml:brush>
  </inkml:definitions>
  <inkml:trace contextRef="#ctx0" brushRef="#br0">1 1 24575,'0'8'0,"0"11"0,0 3-8191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4.036"/>
    </inkml:context>
    <inkml:brush xml:id="br0">
      <inkml:brushProperty name="width" value="0.05" units="cm"/>
      <inkml:brushProperty name="height" value="0.05" units="cm"/>
      <inkml:brushProperty name="color" value="#EC6466"/>
    </inkml:brush>
  </inkml:definitions>
  <inkml:trace contextRef="#ctx0" brushRef="#br0">1 0 24575,'0'5'0,"0"4"0,0 10 0,0 15 0,0 17 0,12 22 0,26 2 0,6-11-8191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27.151"/>
    </inkml:context>
    <inkml:brush xml:id="br0">
      <inkml:brushProperty name="width" value="0.05" units="cm"/>
      <inkml:brushProperty name="height" value="0.05" units="cm"/>
      <inkml:brushProperty name="color" value="#EC6466"/>
    </inkml:brush>
  </inkml:definitions>
  <inkml:trace contextRef="#ctx0" brushRef="#br0">745 0 24575,'-17'11'0,"2"0"0,0 1 0,0 0 0,1 1 0,-23 27 0,23-23 0,-1-2 0,-1 1 0,0-2 0,-21 15 0,-8-3 0,30-18 0,0 0 0,0 1 0,1 1 0,0 1 0,-23 22 0,36-33 0,1 0 0,-1 1 0,0 0 0,1-1 0,-1 1 0,1-1 0,0 1 0,-1-1 0,1 1 0,0 0 0,-1-1 0,1 1 0,0 0 0,-1-1 0,1 1 0,0 0 0,0 0 0,0-1 0,0 1 0,0 0 0,0 0 0,0-1 0,0 2 0,13 1 0,25-12 0,173-67 0,-187 65 0,0-1 0,27-19 0,26-14 0,-33 28 0,-40 16 0,-28 10 0,-22 5 0,-1-2 0,-1-2 0,0-1 0,-55 1 0,65-7 0,-50 11 0,174-8 0,-18-5 0,-20 0 0,59-5 0,-93 2 0,1 0 0,-1-1 0,-1 0 0,1-1 0,0-1 0,-1 0 0,0-1 0,20-11 0,0-3 0,-26 16 0,-23 14 0,-9 2 0,0 0 0,-1-2 0,0-1 0,-1-1 0,0-1 0,-37 4 0,35-7 0,1 2 0,0 1 0,0 1 0,0 1 0,-49 24 0,33-9 0,29-18 0,1 2 0,0 0 0,1 0 0,-16 14 0,28-22 0,1 0 0,0 0 0,-1 1 0,1-1 0,0 0 0,-1 1 0,1-1 0,0 0 0,0 1 0,-1-1 0,1 1 0,0-1 0,0 1 0,0-1 0,-1 0 0,1 1 0,0-1 0,0 1 0,0-1 0,0 1 0,0-1 0,0 1 0,0-1 0,0 0 0,0 1 0,0-1 0,0 1 0,1-1 0,-1 1 0,0-1 0,0 0 0,0 1 0,0-1 0,1 1 0,-1-1 0,0 0 0,0 1 0,1-1 0,-1 0 0,0 1 0,1-1 0,-1 0 0,0 1 0,1-1 0,-1 0 0,1 0 0,-1 1 0,0-1 0,1 0 0,-1 0 0,1 0 0,-1 0 0,1 0 0,-1 0 0,0 0 0,1 1 0,-1-1 0,1 0 0,0-1 0,31 7 0,-17-6 0,0 0 0,0-1 0,1 0 0,-1-1 0,22-6 0,80-29 0,-53 15 0,-35 12 0,-1-2 0,0-1 0,-1-1 0,0-1 0,-1-1 0,0-2 0,37-33 0,-62 50 0,0 1 0,0-1 0,0 1 0,0-1 0,-1 0 0,1 0 0,0 1 0,0-1 0,0 0 0,-1 0 0,1 0 0,0 0 0,-1 0 0,1 0 0,-1 0 0,1 0 0,-1 0 0,0 0 0,1-1 0,-1 1 0,0 0 0,0 0 0,0 0 0,1 0 0,-2-3 0,1 3 0,-1 1 0,0-1 0,0 0 0,0 0 0,-1 0 0,1 1 0,0-1 0,0 1 0,0-1 0,0 1 0,0-1 0,-1 1 0,1 0 0,0-1 0,0 1 0,-1 0 0,1 0 0,-2 0 0,-66 4 0,30 4 0,0 2 0,-41 16 0,9-2 0,-29 12 0,-15 5 0,110-40 0,1 1 0,-1-1 0,1 1 0,0 0 0,-1 0 0,1 0 0,0 0 0,0 1 0,1 0 0,-1 0 0,0 0 0,1 0 0,0 0 0,0 1 0,-4 4 0,6-6 0,1-1 0,-1 1 0,1-1 0,-1 1 0,1-1 0,-1 1 0,1-1 0,0 1 0,-1-1 0,1 1 0,0-1 0,0 1 0,0-1 0,1 1 0,-1 0 0,0-1 0,0 1 0,2 2 0,-1-1 0,1 0 0,0-1 0,-1 1 0,1-1 0,0 0 0,0 1 0,1-1 0,-1 0 0,0 0 0,1 0 0,-1-1 0,1 1 0,3 1 0,5 2 0,0 0 0,0-1 0,0 0 0,1-1 0,-1 0 0,1-1 0,0 0 0,0-1 0,0-1 0,0 0 0,0 0 0,0-1 0,20-4 0,13-5 0,-1-2 0,51-21 0,-89 31 0,12-7 0,-1-1 0,0 0 0,0-2 0,-1 0 0,-1 0 0,0-2 0,-1 1 0,14-18 0,42-37 0,-51 52 0,-9 8 0,1-1 0,-1 0 0,15-18 0,-24 26 0,0 1 0,-1-1 0,0 1 0,1-1 0,-1 0 0,1 1 0,-1-1 0,0 1 0,1-1 0,-1 0 0,0 1 0,0-1 0,1 0 0,-1 1 0,0-1 0,0 0 0,0 0 0,0 1 0,0-1 0,0 0 0,0 1 0,0-1 0,0 0 0,0 0 0,-1 1 0,1-1 0,0 0 0,0 1 0,-1-1 0,1 1 0,0-1 0,-1 0 0,1 1 0,-1-1 0,1 1 0,-1-1 0,1 1 0,-1-1 0,1 1 0,-1-1 0,1 1 0,-1-1 0,1 1 0,-1 0 0,0-1 0,1 1 0,-1 0 0,0 0 0,1 0 0,-1-1 0,0 1 0,1 0 0,-1 0 0,0 0 0,0 0 0,1 0 0,-1 0 0,0 0 0,1 0 0,-2 1 0,-47 0 0,19 4 0,1 2 0,-1 1 0,1 2 0,-30 13 0,-111 62 0,30 4 0,140-89 0,-1 1 0,1-1 0,-1 1 0,0-1 0,1 0 0,-1 1 0,0-1 0,1 0 0,-1 0 0,0 1 0,0-1 0,1 0 0,-1 0 0,0 0 0,1 0 0,-1 0 0,0 0 0,0 0 0,1 0 0,-1 0 0,0 0 0,0 0 0,1-1 0,-1 1 0,0 0 0,1-1 0,-1 1 0,-1-1 0,2 0 0,0 1 0,0-1 0,0 0 0,0 0 0,0 1 0,0-1 0,0 0 0,1 1 0,-1-1 0,0 0 0,0 0 0,0 1 0,1-1 0,-1 0 0,0 1 0,1-1 0,-1 0 0,1 1 0,-1-1 0,1 1 0,-1-1 0,1 1 0,-1-1 0,1 1 0,-1-1 0,1 1 0,1-1 0,46-38 0,90-56 0,-107 77 0,1 1 0,0 2 0,1 1 0,48-13 0,-79 26 0,0 1 0,0-1 0,-1 0 0,1 1 0,0-1 0,0 1 0,0 0 0,0 0 0,0 0 0,0 0 0,0 0 0,0 0 0,0 0 0,-1 1 0,1-1 0,0 1 0,0-1 0,0 1 0,0 0 0,-1 0 0,1 0 0,0 0 0,2 2 0,-4-2 0,1 1 0,-1-1 0,0 0 0,0 1 0,0-1 0,0 1 0,0-1 0,0 1 0,0-1 0,0 1 0,0-1 0,-1 1 0,1-1 0,-1 1 0,1-1 0,-1 0 0,0 1 0,1-1 0,-1 0 0,0 0 0,0 1 0,0-1 0,0 0 0,0 0 0,0 0 0,0 0 0,0 0 0,0 0 0,-3 1 0,-10 9 0,-1 0 0,-1-1 0,0-1 0,0 0 0,-1-1 0,0-1 0,-1 0 0,1-1 0,-34 5 0,22-3 0,5 2 0,2 0 0,-1 2 0,2 1 0,-1 0 0,2 1 0,-33 30 0,8-9 0,63-46 0,14-11 0,1 2 0,0 2 0,1 1 0,60-20 0,-93 36 0,64-22 0,-63 22 0,1 0 0,-1 0 0,0 0 0,1 0 0,-1-1 0,0 1 0,0-1 0,0 0 0,0 1 0,0-1 0,0 0 0,0 0 0,0 0 0,-1 0 0,1-1 0,-1 1 0,0 0 0,0-1 0,0 1 0,0-1 0,0 1 0,1-4 0,-2 5 0,0 1 0,0-1 0,0 0 0,-1 0 0,1 1 0,0-1 0,0 0 0,0 1 0,-1-1 0,1 0 0,0 0 0,-1 1 0,1-1 0,0 1 0,-1-1 0,1 0 0,-1 1 0,1-1 0,-1 1 0,1-1 0,-1 1 0,0-1 0,1 1 0,-1 0 0,0-1 0,1 1 0,-1 0 0,0-1 0,1 1 0,-2 0 0,-30-2 0,-29 16 0,-25 15 0,49-15 0,-1-1 0,0-3 0,0-1 0,-59 6 0,-159-11-642,226-5-81,-30 1-6103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5.868"/>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6.422"/>
    </inkml:context>
    <inkml:brush xml:id="br0">
      <inkml:brushProperty name="width" value="0.05" units="cm"/>
      <inkml:brushProperty name="height" value="0.05" units="cm"/>
      <inkml:brushProperty name="color" value="#EC6466"/>
    </inkml:brush>
  </inkml:definitions>
  <inkml:trace contextRef="#ctx0" brushRef="#br0">0 0 24575,'9'0'0,"2"0"-8191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6.851"/>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8.343"/>
    </inkml:context>
    <inkml:brush xml:id="br0">
      <inkml:brushProperty name="width" value="0.05" units="cm"/>
      <inkml:brushProperty name="height" value="0.05" units="cm"/>
      <inkml:brushProperty name="color" value="#EC6466"/>
    </inkml:brush>
  </inkml:definitions>
  <inkml:trace contextRef="#ctx0" brushRef="#br0">1 4 24575,'4'-4'0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8.778"/>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4.267"/>
    </inkml:context>
    <inkml:brush xml:id="br0">
      <inkml:brushProperty name="width" value="0.05" units="cm"/>
      <inkml:brushProperty name="height" value="0.05" units="cm"/>
      <inkml:brushProperty name="color" value="#EC6466"/>
    </inkml:brush>
  </inkml:definitions>
  <inkml:trace contextRef="#ctx0" brushRef="#br0">1 1 24575,'4'0'0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184"/>
    </inkml:context>
    <inkml:brush xml:id="br0">
      <inkml:brushProperty name="width" value="0.05" units="cm"/>
      <inkml:brushProperty name="height" value="0.05" units="cm"/>
      <inkml:brushProperty name="color" value="#EC6466"/>
    </inkml:brush>
  </inkml:definitions>
  <inkml:trace contextRef="#ctx0" brushRef="#br0">0 1 24575,'5'0'0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593"/>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972"/>
    </inkml:context>
    <inkml:brush xml:id="br0">
      <inkml:brushProperty name="width" value="0.05" units="cm"/>
      <inkml:brushProperty name="height" value="0.05" units="cm"/>
      <inkml:brushProperty name="color" value="#EC6466"/>
    </inkml:brush>
  </inkml:definitions>
  <inkml:trace contextRef="#ctx0" brushRef="#br0">1 0 24575,'4'0'0,"6"0"0,5 0 0,0 0-8191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0.373"/>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1.328"/>
    </inkml:context>
    <inkml:brush xml:id="br0">
      <inkml:brushProperty name="width" value="0.05" units="cm"/>
      <inkml:brushProperty name="height" value="0.05" units="cm"/>
      <inkml:brushProperty name="color" value="#EC6466"/>
    </inkml:brush>
  </inkml:definitions>
  <inkml:trace contextRef="#ctx0" brushRef="#br0">1 0 24575,'4'0'0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1.831"/>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40.159"/>
    </inkml:context>
    <inkml:brush xml:id="br0">
      <inkml:brushProperty name="width" value="0.05" units="cm"/>
      <inkml:brushProperty name="height" value="0.05" units="cm"/>
      <inkml:brushProperty name="color" value="#EC6466"/>
    </inkml:brush>
  </inkml:definitions>
  <inkml:trace contextRef="#ctx0" brushRef="#br0">736 168 24575,'5'1'0,"0"0"0,0 0 0,0 1 0,0 0 0,0 0 0,-1 0 0,1 0 0,-1 1 0,0 0 0,1 0 0,-1 0 0,-1 0 0,1 1 0,0-1 0,-1 1 0,0 0 0,5 7 0,-3-4 0,0-1 0,1 0 0,0 0 0,0-1 0,0 0 0,12 8 0,-2-7 0,1-1 0,0 0 0,0-1 0,0 0 0,1-2 0,-1 0 0,1-1 0,21-1 0,-17 0 0,0 1 0,1 0 0,-1 2 0,38 10 0,-50-10 0,0 1 0,0 0 0,-1 1 0,1 0 0,8 7 0,-16-11 0,-1 0 0,1 0 0,-1 0 0,1 0 0,-1 0 0,0 0 0,1 0 0,-1 0 0,0 1 0,0-1 0,0 1 0,0-1 0,0 1 0,0-1 0,0 1 0,0-1 0,-1 1 0,1 0 0,0-1 0,-1 1 0,0 0 0,1 0 0,-1-1 0,0 1 0,0 0 0,0 0 0,0-1 0,0 1 0,-1 0 0,1 0 0,0-1 0,-1 1 0,1 0 0,-1-1 0,0 1 0,1 0 0,-1-1 0,0 1 0,-2 2 0,0-2 0,0 1 0,0-1 0,0 1 0,0-1 0,-1 0 0,1 0 0,-1 0 0,1-1 0,-1 1 0,0-1 0,0 0 0,0 0 0,1 0 0,-1-1 0,0 1 0,0-1 0,0 0 0,0 0 0,0 0 0,0-1 0,0 1 0,0-1 0,0 0 0,-7-3 0,-8-2 0,0-1 0,0-1 0,-26-14 0,24 9 0,1-1 0,0-1 0,1-1 0,-18-18 0,-14-12 0,44 40 0,-1 0 0,0 0 0,-1 1 0,1 0 0,-1 1 0,0 0 0,0 0 0,0 1 0,-1 0 0,1 0 0,-1 1 0,0 1 0,0-1 0,1 2 0,-14-1 0,22 1 0,-1 0 0,1 0 0,0 1 0,0-1 0,-1 0 0,1 0 0,0 1 0,-1-1 0,1 1 0,0-1 0,0 1 0,0-1 0,0 1 0,0 0 0,0 0 0,0-1 0,0 1 0,0 0 0,0 0 0,0 0 0,0 0 0,0 0 0,1 0 0,-1 0 0,0 1 0,1-1 0,-2 2 0,2 0 0,0-1 0,0 1 0,1-1 0,-1 0 0,0 1 0,1-1 0,-1 0 0,1 1 0,0-1 0,0 0 0,0 0 0,0 1 0,3 3 0,1 2 0,1 0 0,0 0 0,1-1 0,0 1 0,0-1 0,13 9 0,7-2 0,0-2 0,0 0 0,1-2 0,52 11 0,-46-12 0,26 1 0,-38-7 0,0 1 0,25 7 0,-43-10 0,0 0 0,0 1 0,-1-1 0,1 1 0,0 0 0,0 0 0,-1 0 0,0 1 0,1-1 0,-1 1 0,0 0 0,0-1 0,0 2 0,0-1 0,-1 0 0,0 0 0,3 5 0,-4-7 0,-1 0 0,0 0 0,0 0 0,1 0 0,-1 0 0,0 0 0,0 0 0,0 0 0,0 0 0,0 0 0,0 0 0,0 0 0,-1 0 0,1 0 0,0 0 0,-1 0 0,1 0 0,0 0 0,-1 0 0,1 0 0,-1 0 0,1 0 0,-1 0 0,0 0 0,1-1 0,-1 1 0,0 0 0,0-1 0,1 1 0,-1 0 0,0-1 0,0 1 0,0-1 0,0 1 0,0-1 0,0 1 0,0-1 0,0 0 0,0 0 0,0 1 0,0-1 0,-1 0 0,-47 6 0,30-8 0,0 0 0,0-1 0,0-2 0,0 0 0,1 0 0,-1-2 0,2 0 0,-30-17 0,13 3 0,0-1 0,1-2 0,-32-31 0,42 36 0,-1 2 0,-31-19 0,30 21 0,0-1 0,-24-22 0,42 31 0,-1 1 0,1 0 0,-1 0 0,0 0 0,-1 1 0,0 0 0,1 1 0,-1 0 0,-1 0 0,1 1 0,0 0 0,-1 1 0,0 0 0,1 1 0,-1-1 0,-11 2 0,21-1 0,-1 1 0,1 0 0,-1 0 0,1 0 0,-1 0 0,1 0 0,-1 0 0,1 0 0,-1 0 0,1 0 0,-1 0 0,1 1 0,-1-1 0,1 0 0,0 0 0,-1 0 0,1 1 0,-1-1 0,1 0 0,-1 0 0,1 1 0,0-1 0,-1 0 0,1 1 0,0-1 0,-1 0 0,1 1 0,0-1 0,0 1 0,-1-1 0,1 1 0,0-1 0,0 0 0,0 1 0,-1-1 0,1 1 0,0-1 0,0 1 0,0-1 0,0 2 0,14 18 0,31 14 0,-8-14 0,2-2 0,51 17 0,30 14 0,-96-37 0,0-1 0,0-2 0,1 0 0,0-2 0,38 6 0,-40-9 0,0 0 0,0 2 0,38 14 0,-54-18 0,0 2 0,0-1 0,0 1 0,0 0 0,0 1 0,-1-1 0,0 1 0,0 0 0,0 1 0,0 0 0,-1 0 0,0 0 0,0 0 0,5 10 0,-10-15 0,1 0 0,0 0 0,0 1 0,-1-1 0,1 0 0,-1 0 0,1 1 0,-1-1 0,1 0 0,-1 1 0,0-1 0,0 0 0,1 1 0,-1-1 0,0 1 0,0-1 0,-1 0 0,1 1 0,0-1 0,0 0 0,-1 1 0,1-1 0,-1 0 0,1 1 0,-2 1 0,1-2 0,0 0 0,-1 0 0,1-1 0,-1 1 0,1 0 0,-1 0 0,0-1 0,1 1 0,-1-1 0,1 0 0,-1 1 0,0-1 0,0 0 0,1 0 0,-1 0 0,0 0 0,-2-1 0,-8 0 0,-1-1 0,0-1 0,1-1 0,-16-5 0,-12-7 0,1-2 0,-72-43 0,86 46 0,-2 1 0,1 1 0,-2 2 0,0 0 0,-32-7 0,-149-26 0,181 39 0,-26-2 0,37 6 0,1-2 0,0 1 0,0-2 0,0 0 0,-17-7 0,32 11 0,0-1 0,0 1 0,-1-1 0,1 1 0,0-1 0,0 1 0,0-1 0,0 0 0,0 0 0,0 0 0,0 0 0,0 1 0,0-1 0,0 0 0,1-1 0,-2 0 0,2 1 0,0 1 0,0-1 0,0 1 0,0 0 0,0-1 0,1 1 0,-1-1 0,0 1 0,0 0 0,0-1 0,1 1 0,-1-1 0,0 1 0,0 0 0,1-1 0,-1 1 0,0 0 0,1 0 0,-1-1 0,0 1 0,1 0 0,-1 0 0,1-1 0,-1 1 0,0 0 0,1 0 0,-1 0 0,1 0 0,0-1 0,3 0 0,1 0 0,0 0 0,0 0 0,0 0 0,0 1 0,9 0 0,13 4 0,0 1 0,0 2 0,0 0 0,-1 2 0,-1 1 0,1 1 0,-2 1 0,1 1 0,37 27 0,12 3 0,-49-30 0,0 2 0,35 26 0,-42-27 0,1-1 0,1 0 0,0-2 0,0 0 0,1-2 0,1 0 0,0-1 0,0-1 0,0-1 0,1-1 0,-1-2 0,34 3 0,-63-7 0,1-1 0,-1 1 0,1-1 0,-1 0 0,1 0 0,0-1 0,0 0 0,0 0 0,0-1 0,-10-7 0,-53-53 0,19 17 0,36 36 0,-1 1 0,0 0 0,-1 2 0,0 0 0,-32-12 0,-91-18 0,92 27 0,-56-21 0,94 28 0,0 0 0,0-1 0,1-1 0,0 1 0,0-1 0,0 0 0,1-1 0,0 0 0,-8-9 0,-4-8 0,-23-40 0,35 53 0,36 28 0,-1-2 0,0 1 0,-1 1 0,27 23 0,-54-40 0,0 0 0,0 0 0,0 1 0,0-1 0,-1 0 0,1 0 0,0 0 0,0 0 0,0 0 0,0 0 0,0 0 0,0 0 0,0 0 0,0 0 0,0 0 0,0 0 0,-1 0 0,1 1 0,0-1 0,0 0 0,0 0 0,0 0 0,0 0 0,0 0 0,0 0 0,0 0 0,0 0 0,0 1 0,0-1 0,0 0 0,0 0 0,0 0 0,0 0 0,0 0 0,0 0 0,0 0 0,0 1 0,0-1 0,0 0 0,0 0 0,0 0 0,0 0 0,0 0 0,1 0 0,-1 0 0,0 0 0,0 0 0,0 1 0,0-1 0,0 0 0,0 0 0,0 0 0,0 0 0,0 0 0,0 0 0,1 0 0,-1 0 0,0 0 0,0 0 0,0 0 0,0 0 0,0 0 0,0 0 0,-14-4 0,-29-15 0,31 14 0,-99-54 0,78 40 0,-2 1 0,-41-16 0,20 15 0,50 19 0,35 15 0,165 93 0,12 5 0,-96-58 0,43 18 0,-135-67 0,-12-4 0,-1-1 0,1 1 0,-1 1 0,1-1 0,-1 1 0,8 5 0,-12-7 0,-1-1 0,0 0 0,0 0 0,0 0 0,0 0 0,0 0 0,0 0 0,0 1 0,0-1 0,0 0 0,0 0 0,0 0 0,0 0 0,0 0 0,0 0 0,0 1 0,0-1 0,0 0 0,0 0 0,0 0 0,0 0 0,0 0 0,0 1 0,0-1 0,0 0 0,0 0 0,0 0 0,0 0 0,0 0 0,0 0 0,0 1 0,0-1 0,0 0 0,-1 0 0,1 0 0,0 0 0,0 0 0,0 0 0,0 0 0,0 0 0,0 1 0,0-1 0,-1 0 0,1 0 0,0 0 0,0 0 0,0 0 0,0 0 0,0 0 0,0 0 0,-1 0 0,1 0 0,0 0 0,0 0 0,0 0 0,0 0 0,-1 0 0,-16 3 0,-16 0 0,17-3 0,0-2 0,0 1 0,0-2 0,1 0 0,-1 0 0,1-2 0,-15-6 0,-11-7 0,-44-28 0,15 8 0,9 3 0,-93-73 0,136 95 0,-29-22-103,20 13-212,-2 1-1,0 1 1,-58-28-1,62 38-6510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45.259"/>
    </inkml:context>
    <inkml:brush xml:id="br0">
      <inkml:brushProperty name="width" value="0.05" units="cm"/>
      <inkml:brushProperty name="height" value="0.05" units="cm"/>
      <inkml:brushProperty name="color" value="#EC6466"/>
    </inkml:brush>
  </inkml:definitions>
  <inkml:trace contextRef="#ctx0" brushRef="#br0">748 54 24575,'-20'-1'0,"-1"2"0,1 0 0,0 1 0,-1 1 0,1 1 0,0 1 0,0 0 0,1 2 0,0 0 0,0 2 0,1 0 0,0 0 0,-18 14 0,-96 55 0,56-36 0,32-19 0,-91 34 0,87-38 0,27-7 0,33-6 0,39-4 0,-47-2 0,22 0 0,-1 0 0,0-2 0,0-1 0,0-1 0,-1-1 0,0-2 0,39-14 0,73-27 0,-102 38 0,0-1 0,-1-1 0,-1-2 0,0-2 0,43-27 0,-74 42 0,1 1 0,-1-1 0,1 0 0,-1 0 0,0 0 0,0 0 0,1 0 0,-1 0 0,0 0 0,0-1 0,0 1 0,0 0 0,-1-1 0,1 1 0,0 0 0,0-1 0,-1 1 0,1-1 0,-1 1 0,1-1 0,-1 0 0,0-2 0,0 3 0,-1 0 0,0 1 0,0-1 0,0 1 0,0-1 0,0 1 0,0-1 0,0 1 0,0-1 0,0 1 0,0 0 0,0 0 0,0 0 0,0-1 0,0 1 0,0 0 0,-1 0 0,1 1 0,0-1 0,0 0 0,0 0 0,0 0 0,0 1 0,0-1 0,0 0 0,0 1 0,0-1 0,0 1 0,0 0 0,0-1 0,-1 2 0,-10 3 0,-87 42 0,90-42 0,0 0 0,1 1 0,0 0 0,0 0 0,0 0 0,1 1 0,0 0 0,-8 12 0,14-19 0,1 1 0,-1-1 0,1 0 0,-1 1 0,1-1 0,-1 1 0,1-1 0,-1 1 0,1-1 0,0 1 0,-1-1 0,1 1 0,0-1 0,0 1 0,-1-1 0,1 1 0,0-1 0,0 1 0,0 0 0,0-1 0,0 1 0,0 0 0,0-1 0,0 1 0,0-1 0,0 1 0,0 0 0,0-1 0,0 1 0,0-1 0,1 1 0,-1 0 0,0-1 0,0 1 0,1-1 0,-1 1 0,0-1 0,1 1 0,-1-1 0,0 1 0,1-1 0,-1 0 0,1 1 0,-1-1 0,1 1 0,-1-1 0,1 0 0,-1 1 0,1-1 0,-1 0 0,1 0 0,0 0 0,-1 1 0,1-1 0,-1 0 0,1 0 0,0 0 0,-1 0 0,1 0 0,-1 0 0,1 0 0,0 0 0,41-6 0,-18-2 0,0-1 0,-1-1 0,0-1 0,42-28 0,-23 10 0,58-53 0,-38 13-1365,-37 37-5461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8:46.230"/>
    </inkml:context>
    <inkml:brush xml:id="br0">
      <inkml:brushProperty name="width" value="0.2" units="cm"/>
      <inkml:brushProperty name="height" value="0.2" units="cm"/>
      <inkml:brushProperty name="color" value="#EC6466"/>
    </inkml:brush>
  </inkml:definitions>
  <inkml:trace contextRef="#ctx0" brushRef="#br0">410 233 24575,'-4'0'0,"-6"-4"0,-5-6 0,-13-1 0,-6 2 0,-1 1 0,-3-9 0,-3-2 0,0 1 0,4 5 0,3 0 0,8-2 0,5-15 0,0-3 0,-3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7.964"/>
    </inkml:context>
    <inkml:brush xml:id="br0">
      <inkml:brushProperty name="width" value="0.05" units="cm"/>
      <inkml:brushProperty name="height" value="0.05" units="cm"/>
      <inkml:brushProperty name="color" value="#EC6466"/>
    </inkml:brush>
  </inkml:definitions>
  <inkml:trace contextRef="#ctx0" brushRef="#br0">0 1 24575,'0'4'0,"0"6"0,0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58.822"/>
    </inkml:context>
    <inkml:brush xml:id="br0">
      <inkml:brushProperty name="width" value="0.05" units="cm"/>
      <inkml:brushProperty name="height" value="0.05" units="cm"/>
      <inkml:brushProperty name="color" value="#EC6466"/>
    </inkml:brush>
  </inkml:definitions>
  <inkml:trace contextRef="#ctx0" brushRef="#br0">211 0 24575,'3'2'0,"0"0"0,0 0 0,-1 1 0,1-1 0,-1 1 0,0-1 0,0 1 0,1 0 0,-2-1 0,1 1 0,0 0 0,-1 1 0,1-1 0,-1 0 0,0 0 0,0 1 0,0-1 0,0 0 0,-1 1 0,1-1 0,-1 1 0,0-1 0,0 1 0,0-1 0,-1 0 0,1 1 0,-2 3 0,0 4 0,0 0 0,-1-1 0,0 1 0,0-1 0,-1 0 0,-1 0 0,-8 13 0,13-22 0,0 0 0,-1 0 0,1 0 0,0 0 0,-1 0 0,0 0 0,1 0 0,-1 0 0,1 0 0,-1 0 0,0-1 0,0 1 0,0 0 0,1 0 0,-1-1 0,0 1 0,0 0 0,0-1 0,0 1 0,0-1 0,0 0 0,0 1 0,0-1 0,0 0 0,0 1 0,0-1 0,0 0 0,0 0 0,-1 0 0,1 0 0,0 0 0,0 0 0,0 0 0,0-1 0,0 1 0,0 0 0,0 0 0,0-1 0,0 1 0,0-1 0,0 1 0,0-1 0,0 1 0,0-1 0,-1-1 0,-4-5 0,1 1 0,0-1 0,0-1 0,0 1 0,-4-11 0,-15-20 0,19 33 0,0 1 0,-1 1 0,1-1 0,-1 1 0,0 0 0,0 0 0,0 1 0,-1-1 0,1 1 0,0 1 0,-1-1 0,1 1 0,-1 1 0,0-1 0,-12 1 0,49 1 0,-18 0 0,0-1 0,0 0 0,-1 0 0,13-3 0,-20 2 0,1 0 0,-1-1 0,1 1 0,-1-1 0,0 0 0,0 0 0,0 0 0,0-1 0,0 1 0,0-1 0,-1 0 0,1 0 0,-1 0 0,6-8 0,-6 7-119,11-12 372,-14 15-278,0 1 1,0 0 0,1 0 0,-1 0 0,0 0 0,0-1-1,0 1 1,1 0 0,-1 0 0,0 0 0,0 0 0,1 0-1,-1 0 1,0 0 0,1 0 0,-1 0 0,0 0 0,0 0-1,1 0 1,-1 0 0,0 0 0,0 0 0,1 0-1,-1 0 1,0 0 0,0 0 0,1 0 0,-1 1 0,0-1-1,0 0 1,1 0 0,-1 0 0,0 0 0,0 1 0,0-1-1,1 0 1,-1 0 0,0 0 0,0 1 0,0-1 0,0 0-1,1 0 1,-1 0 0,0 1 0,0-1 0,0 0 0,0 0-1,0 1 1,0-1 0,0 0 0,0 1 0,0-1 0,0 0-1,0 0 1,0 1 0,0-1 0,0 0 0,0 0 0,0 1-1,0-1 1,0 0 0,1 16-6802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8.815"/>
    </inkml:context>
    <inkml:brush xml:id="br0">
      <inkml:brushProperty name="width" value="0.05" units="cm"/>
      <inkml:brushProperty name="height" value="0.05" units="cm"/>
      <inkml:brushProperty name="color" value="#EC6466"/>
    </inkml:brush>
  </inkml:definitions>
  <inkml:trace contextRef="#ctx0" brushRef="#br0">1 10 24575,'8'-4'0,"4"-2"-8191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9.642"/>
    </inkml:context>
    <inkml:brush xml:id="br0">
      <inkml:brushProperty name="width" value="0.05" units="cm"/>
      <inkml:brushProperty name="height" value="0.05" units="cm"/>
      <inkml:brushProperty name="color" value="#EC6466"/>
    </inkml:brush>
  </inkml:definitions>
  <inkml:trace contextRef="#ctx0" brushRef="#br0">1 146 24575,'0'-4'0,"0"-6"0,8-5 0,4-9 0,-2-4 0,-1-2 0,-7 9 0,-4 7-8191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27.334"/>
    </inkml:context>
    <inkml:brush xml:id="br0">
      <inkml:brushProperty name="width" value="0.1" units="cm"/>
      <inkml:brushProperty name="height" value="0.1" units="cm"/>
      <inkml:brushProperty name="color" value="#EC6466"/>
    </inkml:brush>
  </inkml:definitions>
  <inkml:trace contextRef="#ctx0" brushRef="#br0">0 1 24575,'4'0'0,"6"0"0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28.284"/>
    </inkml:context>
    <inkml:brush xml:id="br0">
      <inkml:brushProperty name="width" value="0.1" units="cm"/>
      <inkml:brushProperty name="height" value="0.1" units="cm"/>
      <inkml:brushProperty name="color" value="#EC6466"/>
    </inkml:brush>
  </inkml:definitions>
  <inkml:trace contextRef="#ctx0" brushRef="#br0">0 1 24575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1.366"/>
    </inkml:context>
    <inkml:brush xml:id="br0">
      <inkml:brushProperty name="width" value="0.1" units="cm"/>
      <inkml:brushProperty name="height" value="0.1" units="cm"/>
      <inkml:brushProperty name="color" value="#EC6466"/>
    </inkml:brush>
  </inkml:definitions>
  <inkml:trace contextRef="#ctx0" brushRef="#br0">1 1 24575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2.404"/>
    </inkml:context>
    <inkml:brush xml:id="br0">
      <inkml:brushProperty name="width" value="0.1" units="cm"/>
      <inkml:brushProperty name="height" value="0.1" units="cm"/>
      <inkml:brushProperty name="color" value="#EC6466"/>
    </inkml:brush>
  </inkml:definitions>
  <inkml:trace contextRef="#ctx0" brushRef="#br0">0 1 24575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3.216"/>
    </inkml:context>
    <inkml:brush xml:id="br0">
      <inkml:brushProperty name="width" value="0.1" units="cm"/>
      <inkml:brushProperty name="height" value="0.1" units="cm"/>
      <inkml:brushProperty name="color" value="#EC6466"/>
    </inkml:brush>
  </inkml:definitions>
  <inkml:trace contextRef="#ctx0" brushRef="#br0">13 1 24575,'-13'8'0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3.937"/>
    </inkml:context>
    <inkml:brush xml:id="br0">
      <inkml:brushProperty name="width" value="0.1" units="cm"/>
      <inkml:brushProperty name="height" value="0.1" units="cm"/>
      <inkml:brushProperty name="color" value="#EC6466"/>
    </inkml:brush>
  </inkml:definitions>
  <inkml:trace contextRef="#ctx0" brushRef="#br0">0 1 24575,'9'0'0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4.474"/>
    </inkml:context>
    <inkml:brush xml:id="br0">
      <inkml:brushProperty name="width" value="0.1" units="cm"/>
      <inkml:brushProperty name="height" value="0.1" units="cm"/>
      <inkml:brushProperty name="color" value="#EC6466"/>
    </inkml:brush>
  </inkml:definitions>
  <inkml:trace contextRef="#ctx0" brushRef="#br0">1 1 24575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4.961"/>
    </inkml:context>
    <inkml:brush xml:id="br0">
      <inkml:brushProperty name="width" value="0.1" units="cm"/>
      <inkml:brushProperty name="height" value="0.1" units="cm"/>
      <inkml:brushProperty name="color" value="#EC6466"/>
    </inkml:brush>
  </inkml:definitions>
  <inkml:trace contextRef="#ctx0" brushRef="#br0">5 1 24575,'-4'0'0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03.757"/>
    </inkml:context>
    <inkml:brush xml:id="br0">
      <inkml:brushProperty name="width" value="0.05" units="cm"/>
      <inkml:brushProperty name="height" value="0.05" units="cm"/>
      <inkml:brushProperty name="color" value="#EC6466"/>
    </inkml:brush>
  </inkml:definitions>
  <inkml:trace contextRef="#ctx0" brushRef="#br0">68 278 24575,'2'-57'0,"-2"-56"0,-1 103 0,0 0 0,0-1 0,-1 1 0,-1 0 0,0 0 0,0 0 0,0 1 0,-6-10 0,9 18 0,0 1 0,-1-1 0,1 1 0,0-1 0,0 1 0,0 0 0,-1-1 0,1 1 0,0 0 0,0-1 0,-1 1 0,1 0 0,0-1 0,-1 1 0,1 0 0,0-1 0,-1 1 0,1 0 0,-1 0 0,1-1 0,0 1 0,-1 0 0,1 0 0,-1 0 0,1 0 0,-1 0 0,1 0 0,0-1 0,-1 1 0,1 0 0,-1 0 0,1 0 0,-1 0 0,1 1 0,-1-1 0,1 0 0,0 0 0,-1 0 0,1 0 0,-1 0 0,1 1 0,-1-1 0,1 0 0,0 0 0,-1 1 0,1-1 0,0 0 0,-1 0 0,1 1 0,0-1 0,-1 0 0,1 1 0,0-1 0,0 1 0,-1-1 0,1 0 0,0 1 0,0-1 0,0 1 0,0-1 0,-1 1 0,-10 28 0,7-15 0,2-1 0,-1 1 0,2 0 0,0 0 0,0 0 0,1 0 0,1 0 0,0 0 0,5 17 0,-4-23 0,-1-1 0,2 1 0,-1-1 0,1 0 0,1 0 0,-1 0 0,1 0 0,0-1 0,1 1 0,-1-1 0,1 0 0,0 0 0,1-1 0,0 0 0,-1 0 0,2 0 0,-1 0 0,9 3 0,-15-7 0,1 0 0,0-1 0,0 1 0,0 0 0,-1-1 0,1 0 0,0 1 0,0-1 0,0 1 0,0-1 0,0 0 0,0 0 0,0 1 0,0-1 0,0 0 0,0 0 0,0 0 0,0 0 0,0 0 0,0 0 0,0 0 0,0-1 0,-1 1 0,1 0 0,0-1 0,0 1 0,0 0 0,0-1 0,0 1 0,0-1 0,-1 1 0,1-1 0,0 1 0,0-1 0,-1 0 0,1 1 0,0-1 0,-1 0 0,1 0 0,-1 0 0,1 1 0,-1-1 0,1 0 0,-1 0 0,1 0 0,-1 0 0,0 0 0,0 0 0,1 0 0,-1 0 0,0 0 0,0 0 0,0-1 0,0-1 0,0-1 0,0 0 0,0 1 0,0-1 0,-1 1 0,0-1 0,0 1 0,1-1 0,-2 1 0,1 0 0,0-1 0,-1 1 0,-3-5 0,3 6 0,0-1 0,-1 1 0,1 0 0,-1 0 0,0 0 0,0 0 0,0 1 0,0-1 0,0 1 0,0 0 0,0 0 0,0 0 0,-4-1 0,6 2 0,0-1 0,-1 1 0,1 0 0,0 0 0,0 0 0,0 0 0,-1 0 0,1 0 0,0 0 0,0 0 0,0 1 0,-1-1 0,1 0 0,0 1 0,0-1 0,0 1 0,0-1 0,0 1 0,0-1 0,0 1 0,0 0 0,0 0 0,0-1 0,0 1 0,0 0 0,1 0 0,-1 0 0,0 0 0,0 0 0,1 0 0,-1 0 0,1 0 0,-1 0 0,1 0 0,-1 1 0,1-1 0,0 2 0,21-56 120,-20 50-226,1-1 0,-1 1 0,1 0 0,0 0 0,0-1 0,1 2-1,-1-1 1,1 0 0,-1 0 0,1 1 0,0-1 0,0 1 0,4-3 0,2 6-6720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5.614"/>
    </inkml:context>
    <inkml:brush xml:id="br0">
      <inkml:brushProperty name="width" value="0.1" units="cm"/>
      <inkml:brushProperty name="height" value="0.1" units="cm"/>
      <inkml:brushProperty name="color" value="#EC6466"/>
    </inkml:brush>
  </inkml:definitions>
  <inkml:trace contextRef="#ctx0" brushRef="#br0">0 0 24575,'5'0'0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7.163"/>
    </inkml:context>
    <inkml:brush xml:id="br0">
      <inkml:brushProperty name="width" value="0.1" units="cm"/>
      <inkml:brushProperty name="height" value="0.1" units="cm"/>
      <inkml:brushProperty name="color" value="#EC6466"/>
    </inkml:brush>
  </inkml:definitions>
  <inkml:trace contextRef="#ctx0" brushRef="#br0">80 0 24575,'-9'0'0,"-11"0"0,-6 0 0,1 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0.693"/>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2.488"/>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3.346"/>
    </inkml:context>
    <inkml:brush xml:id="br0">
      <inkml:brushProperty name="width" value="0.05" units="cm"/>
      <inkml:brushProperty name="height" value="0.05" units="cm"/>
      <inkml:brushProperty name="color" value="#EC6466"/>
    </inkml:brush>
  </inkml:definitions>
  <inkml:trace contextRef="#ctx0" brushRef="#br0">26 0 24575,'-5'5'0,"-4"5"0,-2 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3.860"/>
    </inkml:context>
    <inkml:brush xml:id="br0">
      <inkml:brushProperty name="width" value="0.05" units="cm"/>
      <inkml:brushProperty name="height" value="0.05" units="cm"/>
      <inkml:brushProperty name="color" value="#EC6466"/>
    </inkml:brush>
  </inkml:definitions>
  <inkml:trace contextRef="#ctx0" brushRef="#br0">25 1 24575,'-4'0'0,"-6"0"0,-1 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4.312"/>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4.984"/>
    </inkml:context>
    <inkml:brush xml:id="br0">
      <inkml:brushProperty name="width" value="0.05" units="cm"/>
      <inkml:brushProperty name="height" value="0.05" units="cm"/>
      <inkml:brushProperty name="color" value="#EC6466"/>
    </inkml:brush>
  </inkml:definitions>
  <inkml:trace contextRef="#ctx0" brushRef="#br0">31 0 24575,'-9'0'0,"-2"4"0,1 2-8191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6.804"/>
    </inkml:context>
    <inkml:brush xml:id="br0">
      <inkml:brushProperty name="width" value="0.05" units="cm"/>
      <inkml:brushProperty name="height" value="0.05" units="cm"/>
      <inkml:brushProperty name="color" value="#EC6466"/>
    </inkml:brush>
  </inkml:definitions>
  <inkml:trace contextRef="#ctx0" brushRef="#br0">389 1 24575,'-13'4'0,"-8"6"0,-9 0 0,-12 4 0,-3 3 0,-10 3 0,-1 7 0,5 2 0,8-3 0,11-6-8191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11.656"/>
    </inkml:context>
    <inkml:brush xml:id="br0">
      <inkml:brushProperty name="width" value="0.05" units="cm"/>
      <inkml:brushProperty name="height" value="0.05" units="cm"/>
      <inkml:brushProperty name="color" value="#EC6466"/>
    </inkml:brush>
  </inkml:definitions>
  <inkml:trace contextRef="#ctx0" brushRef="#br0">276 198 24575,'-1'-4'0,"0"0"0,0 0 0,-1 0 0,1 0 0,-1 0 0,1 0 0,-1 0 0,0 1 0,-1-1 0,1 1 0,-1-1 0,0 1 0,-3-4 0,-41-34 0,69 75 0,-10-22 0,2 0 0,26 18 0,-31-24 0,1 0 0,-1 1 0,-1 0 0,1 1 0,-1 0 0,0 0 0,-1 1 0,0 0 0,7 10 0,-13-17 0,-1-1 0,1 0 0,0 1 0,-1-1 0,1 0 0,0 1 0,-1-1 0,0 1 0,1-1 0,-1 1 0,0-1 0,0 1 0,0-1 0,0 1 0,0-1 0,0 1 0,0-1 0,0 1 0,-1-1 0,1 1 0,0-1 0,-2 2 0,1-2 0,0 0 0,0 0 0,0-1 0,0 1 0,0 0 0,0-1 0,0 1 0,0-1 0,-1 1 0,1-1 0,0 1 0,0-1 0,-1 0 0,1 0 0,0 1 0,0-1 0,-1 0 0,1 0 0,-3-1 0,-4 0 0,-1 0 0,1-1 0,-1 0 0,1-1 0,0 1 0,-9-6 0,9 3 0,0 0 0,-1-1 0,2 0 0,-1-1 0,1 0 0,0 0 0,0 0 0,-6-10 0,6 7 0,-2 0 0,1 1 0,-1 0 0,-14-10 0,14 12 0,-27-22 0,36 29 0,0 0 0,-1-1 0,1 1 0,0 0 0,0-1 0,0 1 0,-1 0 0,1-1 0,0 1 0,0-1 0,0 1 0,0 0 0,0-1 0,0 1 0,0 0 0,0-1 0,0 1 0,0-1 0,0 1 0,0 0 0,0-1 0,0 1 0,0-1 0,0 1 0,0 0 0,0-1 0,0 1 0,1 0 0,-1-1 0,0 1 0,0 0 0,0-1 0,1 1 0,24-8 0,-12 8 0,0 0 0,1 1 0,-1 1 0,0 0 0,0 0 0,-1 1 0,1 1 0,-1 0 0,1 1 0,18 11 0,16 4 0,-46-19 0,0-1 0,0 1 0,0-1 0,0 1 0,0-1 0,0 1 0,0-1 0,1 0 0,-1 0 0,0 1 0,0-1 0,0 0 0,0 0 0,0 0 0,0 0 0,1 0 0,-1 0 0,0-1 0,0 1 0,0 0 0,2-1 0,-3 0 0,0 0 0,0 1 0,0-1 0,0 0 0,0 0 0,0 0 0,0 0 0,0 1 0,0-1 0,0 0 0,0 0 0,-1 0 0,1 1 0,0-1 0,-1 0 0,1 0 0,0 1 0,-1-1 0,1 0 0,-1 1 0,0-2 0,-5-5 0,1 0 0,-1 0 0,0 0 0,-12-8 0,-3 1 0,-1 1 0,0 1 0,-1 1 0,-44-15 0,-101-19 0,479 96 0,-272-47 0,-1 3 0,0 0 0,58 21 0,-86-24 0,-1-1 0,0 1 0,0 1 0,-1 0 0,1 0 0,-1 1 0,0 0 0,11 10 0,-19-16 0,0 0 0,0 0 0,0 1 0,0-1 0,0 0 0,0 0 0,0 0 0,0 0 0,0 1 0,0-1 0,0 0 0,0 0 0,0 0 0,0 1 0,0-1 0,0 0 0,0 0 0,0 0 0,0 1 0,0-1 0,0 0 0,0 0 0,0 0 0,0 1 0,0-1 0,0 0 0,-1 0 0,1 0 0,0 0 0,0 0 0,0 1 0,0-1 0,0 0 0,-1 0 0,1 0 0,0 0 0,0 0 0,0 0 0,0 0 0,-1 1 0,1-1 0,0 0 0,0 0 0,0 0 0,-1 0 0,1 0 0,0 0 0,0 0 0,0 0 0,-1 0 0,1 0 0,0 0 0,0 0 0,0 0 0,0 0 0,-1 0 0,1 0 0,0-1 0,0 1 0,0 0 0,-1 0 0,1 0 0,-28-2 0,-1 0 0,1-2 0,0-1 0,1-1 0,-1-2 0,-29-12 0,43 15 0,-3 0 0,2-1 0,-1 0 0,1-1 0,0-1 0,0 0 0,-13-11 0,27 19 0,1 0 0,0 0 0,-1 0 0,1 0 0,0-1 0,-1 1 0,1 0 0,0 0 0,-1-1 0,1 1 0,0 0 0,0 0 0,-1-1 0,1 1 0,0 0 0,0-1 0,0 1 0,-1 0 0,1-1 0,0 1 0,0 0 0,0-1 0,0 1 0,0 0 0,0-1 0,0 1 0,0-1 0,0 1 0,0 0 0,0-1 0,0 1 0,0 0 0,0-1 0,0 1 0,0-1 0,0 1 0,0 0 0,1-1 0,-1 1 0,0 0 0,0-1 0,0 1 0,1-1 0,20-6 0,30 3 0,-50 4 0,31 0 0,0 2 0,0 0 0,-1 3 0,1 0 0,-1 3 0,50 17 0,-47-15 0,49 8 0,-53-12 0,1 1 0,40 15 0,-35-8-1365,-4-1-5461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28.614"/>
    </inkml:context>
    <inkml:brush xml:id="br0">
      <inkml:brushProperty name="width" value="0.05" units="cm"/>
      <inkml:brushProperty name="height" value="0.05" units="cm"/>
      <inkml:brushProperty name="color" value="#EC6466"/>
    </inkml:brush>
  </inkml:definitions>
  <inkml:trace contextRef="#ctx0" brushRef="#br0">1219 136 24575,'11'-9'0,"-16"4"0,-26 0 0,0 4 0,1 2 0,-1 0 0,0 2 0,-46 11 0,-124 41 0,112-29 0,-511 176 0,584-195 0,9-3 0,-1-1 0,1 0 0,-1 0 0,1-1 0,-1 0 0,0 0 0,-13 1 0,20-3 0,1 0 0,-1 0 0,1 0 0,0 0 0,-1 0 0,1 0 0,-1 0 0,1 0 0,-1 0 0,1 0 0,0 0 0,-1 0 0,1 0 0,-1 0 0,1 0 0,0 0 0,-1 0 0,1 0 0,-1-1 0,1 1 0,0 0 0,-1 0 0,1-1 0,0 1 0,-1 0 0,1 0 0,0-1 0,-1 1 0,1 0 0,0-1 0,0 1 0,-1 0 0,1-1 0,0 1 0,0-1 0,0 1 0,0 0 0,-1-1 0,1 1 0,0-1 0,0 1 0,0 0 0,0-1 0,0 1 0,0-1 0,0 1 0,0-1 0,0 1 0,0 0 0,1-1 0,-1 0 0,16-21 0,8-4 0,2 2 0,1 0 0,30-18 0,98-61 0,-126 85 0,-19 12 0,38-24 0,63-31 0,-104 59 0,0 0 0,0 1 0,0-1 0,0 2 0,0-1 0,0 1 0,0 0 0,0 0 0,0 0 0,0 1 0,0 1 0,0-1 0,7 3 0,-4-1 0,0-1 0,1 0 0,-1-1 0,15 0 0,13-5 0,73-18 0,-9 1 0,-99 20 0,0 0 0,0 1 0,0-1 0,0 1 0,1 0 0,-1 0 0,0 0 0,0 0 0,0 0 0,0 1 0,0-1 0,0 1 0,0 0 0,0 0 0,0 0 0,0 0 0,0 1 0,-1-1 0,1 1 0,0 0 0,-1-1 0,3 4 0,-3-4 0,0 0 0,0 0 0,0 0 0,0 0 0,0 0 0,0 0 0,0-1 0,0 1 0,1-1 0,-1 1 0,0-1 0,0 0 0,1 0 0,-1 0 0,0 0 0,0 0 0,1-1 0,-1 1 0,0 0 0,3-2 0,52-18 0,-42 14 0,6-3 0,40-13 0,-58 21 0,0 0 0,0 0 0,0 1 0,0-1 0,0 1 0,1-1 0,-1 1 0,0 0 0,0 1 0,0-1 0,0 0 0,0 1 0,0 0 0,0-1 0,5 3 0,-7-1 0,0-1 0,1 1 0,-1 0 0,0-1 0,0 1 0,0 0 0,-1 0 0,1 0 0,0 0 0,-1 0 0,1 0 0,-1 0 0,0 0 0,1 0 0,-1 0 0,0 0 0,0 0 0,0 0 0,-1 1 0,1-1 0,0 0 0,-1 0 0,0 0 0,1 0 0,-2 2 0,-20 51 0,15-39 0,0 0 0,-2-1 0,0-1 0,0 1 0,-2-1 0,1-1 0,-2 0 0,0 0 0,0-1 0,-1-1 0,-1 0 0,0-1 0,0 0 0,-1-1 0,0-1 0,-20 8 0,-82 38 0,-36 17 0,-162 51 0,258-110 0,42-16 0,20-7 0,25-14 0,83-45 0,3 4 0,3 5 0,2 6 0,185-59 0,-319 122 0,0 0 0,1 1 0,0 0 0,-13 13 0,-9 6 0,28-24 0,-22 16 0,28-20 0,0 1 0,-1-1 0,1 1 0,0-1 0,-1 0 0,1 1 0,0-1 0,-1 0 0,1 0 0,0 1 0,-1-1 0,1 0 0,-1 0 0,1 0 0,0 1 0,-1-1 0,1 0 0,-1 0 0,1 0 0,-1 0 0,1 0 0,-1 0 0,1 0 0,0 0 0,-1 0 0,1 0 0,-1 0 0,1 0 0,-1 0 0,1 0 0,-1 0 0,1 0 0,0-1 0,-1 1 0,1 0 0,-1 0 0,1-1 0,0 1 0,-1 0 0,1 0 0,0-1 0,-1 1 0,1 0 0,0-1 0,-1 0 0,1 1 0,0 0 0,0-1 0,-1 1 0,1 0 0,0 0 0,0-1 0,0 1 0,0 0 0,-1 0 0,1-1 0,0 1 0,0 0 0,0 0 0,-1-1 0,1 1 0,0 0 0,-1 0 0,1 0 0,0 0 0,0 0 0,-1-1 0,1 1 0,0 0 0,-1 0 0,1 0 0,0 0 0,-1 0 0,1 0 0,0 0 0,0 0 0,-1 0 0,1 0 0,0 0 0,-1 0 0,1 0 0,0 1 0,-1-1 0,1 0 0,0 0 0,0 0 0,-1 0 0,1 0 0,0 1 0,0-1 0,-1 0 0,1 0 0,0 0 0,0 1 0,-1-1 0,1 0 0,0 0 0,0 1 0,0-1 0,-22 18 0,17-13 0,-36 30 0,-1-2 0,-70 42 0,229-154 0,7 19 0,-177 109 0,-11-20 0,105-53 0,-2-1 0,49-42 0,-45 33 0,1 1 0,2 2 0,65-32 0,-110 62 0,0 0 0,0 1 0,0-1 0,1 0 0,-1 1 0,0-1 0,0 1 0,1 0 0,-1-1 0,0 1 0,1 0 0,-1 0 0,0 0 0,1 0 0,-1 0 0,0 0 0,1 0 0,-1 0 0,0 0 0,1 1 0,-1-1 0,1 1 0,-1 0 0,-1 0 0,1 0 0,-1 0 0,0 0 0,0 0 0,1 0 0,-1 0 0,0-1 0,0 1 0,0 0 0,0 0 0,0 0 0,0 0 0,0 0 0,-1 0 0,1 0 0,0 0 0,0 0 0,-1 0 0,1 0 0,-1 2 0,-34 56 0,2-13 0,-3-2 0,-1-1 0,-3-2 0,-1-2 0,-52 38 0,89-73 0,11-10 0,20-21 0,-26 26 0,0-1 0,1 1 0,-1-1 0,0 0 0,0 0 0,0 1 0,0-1 0,0 0 0,-1 0 0,1 0 0,0 0 0,-1 0 0,0 0 0,1 0 0,-1 0 0,0-3 0,-1 3 0,0 1 0,1-1 0,-1 1 0,0-1 0,0 1 0,0-1 0,-1 1 0,1 0 0,0 0 0,0-1 0,-1 1 0,1 0 0,-1 0 0,1 0 0,-1 1 0,1-1 0,-1 0 0,1 1 0,-1-1 0,0 1 0,1-1 0,-1 1 0,0 0 0,0-1 0,-3 1 0,-20-2 0,0 0 0,0 2 0,0 1 0,0 0 0,0 2 0,-34 9 0,-7 4 0,-71 28 0,114-34 0,21-5 0,38-8 0,47-18-298,99-39 0,-149 48-471,5-1-6057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12.515"/>
    </inkml:context>
    <inkml:brush xml:id="br0">
      <inkml:brushProperty name="width" value="0.05" units="cm"/>
      <inkml:brushProperty name="height" value="0.05" units="cm"/>
      <inkml:brushProperty name="color" value="#EC6466"/>
    </inkml:brush>
  </inkml:definitions>
  <inkml:trace contextRef="#ctx0" brushRef="#br0">1 6 24575,'0'-4'0,"0"3"0,0 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31.695"/>
    </inkml:context>
    <inkml:brush xml:id="br0">
      <inkml:brushProperty name="width" value="0.05" units="cm"/>
      <inkml:brushProperty name="height" value="0.05" units="cm"/>
      <inkml:brushProperty name="color" value="#EC6466"/>
    </inkml:brush>
  </inkml:definitions>
  <inkml:trace contextRef="#ctx0" brushRef="#br0">560 148 24575,'-1'2'0,"0"0"0,-1-1 0,1 1 0,-1-1 0,1 1 0,-1-1 0,0 0 0,0 0 0,0 0 0,0 0 0,1 0 0,-1 0 0,0 0 0,-1 0 0,1-1 0,-4 1 0,-5 3 0,-268 132 0,205-97 0,36-18 0,0-1 0,-48 16 0,158-53 0,-48 13 0,1-2 0,-1-1 0,40-16 0,-52 13 0,-14 4 0,-24-1 0,7 5 0,49 3 0,3-2 0,-1-2 0,1-2 0,-1 0 0,0-3 0,-1 0 0,42-18 0,-73 26 0,0 0 0,0 0 0,-1 0 0,1 0 0,0 0 0,0 0 0,0 0 0,0 0 0,0 0 0,0 0 0,0-1 0,0 1 0,-1 0 0,1 0 0,0 0 0,0 0 0,0 0 0,0 0 0,0 0 0,0 0 0,0-1 0,0 1 0,0 0 0,0 0 0,0 0 0,0 0 0,0 0 0,0 0 0,0 0 0,0-1 0,0 1 0,0 0 0,0 0 0,0 0 0,0 0 0,0 0 0,0 0 0,0-1 0,0 1 0,0 0 0,0 0 0,0 0 0,0 0 0,0 0 0,0 0 0,0 0 0,1 0 0,-1-1 0,0 1 0,0 0 0,0 0 0,0 0 0,0 0 0,-23-3 0,-30 3 0,-126 21 0,123-14 0,217-42 0,155-35 0,-564 177 0,299-144 0,-17 10 0,67-46 0,122-79 0,-187 133 0,-25 18 0,-10 7 0,-12 13 0,-6-3 0,-1 0 0,0-1 0,-1-1 0,-28 17 0,-85 40 0,130-70 0,-13 8 0,-1-2 0,1 1 0,-1-2 0,0 0 0,-30 5 0,46-10 0,-1-1 0,0 0 0,1 0 0,-1 0 0,0 0 0,1 0 0,-1 0 0,1 0 0,-1 0 0,0 0 0,1 0 0,-1 0 0,0-1 0,1 1 0,-1 0 0,1 0 0,-1-1 0,0 1 0,1 0 0,-1 0 0,1-1 0,-1 1 0,1-1 0,-1 1 0,1-1 0,0 1 0,-1-1 0,1 1 0,-1-1 0,1 1 0,-1-2 0,6-19 0,23-21 0,-3 16 0,58-42 0,-34 28 0,-102 26-1365,35 2-5461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36.758"/>
    </inkml:context>
    <inkml:brush xml:id="br0">
      <inkml:brushProperty name="width" value="0.05" units="cm"/>
      <inkml:brushProperty name="height" value="0.05" units="cm"/>
      <inkml:brushProperty name="color" value="#EC6466"/>
    </inkml:brush>
  </inkml:definitions>
  <inkml:trace contextRef="#ctx0" brushRef="#br0">1183 0 24575,'-25'42'0,"-1"-2"0,-3-1 0,-1-1 0,-58 56 0,4-2 0,76-84 0,-12 16 0,-33 29 0,48-48 0,-1 0 0,0 0 0,0-1 0,-1 0 0,1 0 0,-1 0 0,0-1 0,0 0 0,0-1 0,0 1 0,-11 1 0,17-4 0,0 1 0,0-1 0,0 0 0,0 0 0,0 0 0,1 1 0,-1-1 0,0 0 0,0 0 0,0 0 0,0 0 0,0-1 0,0 1 0,0 0 0,0 0 0,0-1 0,0 1 0,0 0 0,1-1 0,-1 1 0,0-1 0,0 1 0,0-1 0,1 1 0,-1-1 0,0 1 0,1-1 0,-1 0 0,0 0 0,0-1 0,1 1 0,0-1 0,0 0 0,0 1 0,0-1 0,1 0 0,-1 1 0,0-1 0,1 1 0,-1-1 0,1 1 0,0-1 0,0 1 0,-1-1 0,1 1 0,2-2 0,41-49 0,-19 33 0,2 0 0,0 2 0,1 1 0,56-24 0,37-21 0,-104 47 0,-32 16 0,-31 15 0,-2 8 0,2 1 0,1 2 0,-46 39 0,90-67 0,-1 1 0,1 0 0,0 0 0,0 0 0,0 0 0,0 0 0,0 0 0,0 0 0,0 0 0,0 1 0,0-1 0,1 0 0,-1 1 0,0-1 0,0 3 0,1-4 0,0 1 0,0-1 0,0 1 0,0-1 0,1 1 0,-1-1 0,0 1 0,0-1 0,1 1 0,-1-1 0,0 1 0,1-1 0,-1 0 0,0 1 0,1-1 0,-1 0 0,1 1 0,-1-1 0,1 0 0,-1 0 0,0 1 0,1-1 0,-1 0 0,1 0 0,-1 0 0,1 1 0,-1-1 0,2 0 0,51 2 0,-44-2 0,15 0 0,1-2 0,39-8 0,-54 8 0,0 0 0,0-1 0,-1-1 0,1 1 0,-1-1 0,0-1 0,0 0 0,-1 0 0,10-7 0,-18 11 0,0 1 0,1 0 0,-1 0 0,0-1 0,1 1 0,-1 0 0,0 0 0,0-1 0,1 1 0,-1 0 0,0-1 0,0 1 0,0-1 0,1 1 0,-1 0 0,0-1 0,0 1 0,0-1 0,0 1 0,0 0 0,0-1 0,0 1 0,0-1 0,0 1 0,0 0 0,0-1 0,0 1 0,0-1 0,0 1 0,0 0 0,0-1 0,-1 1 0,1 0 0,0-1 0,0 1 0,0-1 0,-1 1 0,1 0 0,0-1 0,0 1 0,-1 0 0,1 0 0,0-1 0,-1 1 0,1 0 0,0 0 0,-1-1 0,1 1 0,0 0 0,-1 0 0,1 0 0,0 0 0,-1 0 0,1-1 0,-1 1 0,1 0 0,0 0 0,-1 0 0,1 0 0,-1 0 0,1 0 0,-1 0 0,0 1 0,-30-5 0,-10 9 0,0 1 0,1 3 0,0 1 0,0 2 0,-49 21 0,36-13 0,-104 25 0,86-31 0,-74 3 0,129-19 0,18-4 0,26-10 0,73-25 0,-63 27 0,0-1 0,-2-2 0,56-34 0,-77 34 0,-15 17 0,0 0 0,0-1 0,0 1 0,1 0 0,-1-1 0,0 1 0,0 0 0,-1-1 0,1 1 0,0 0 0,0-1 0,0 1 0,0 0 0,0 0 0,0-1 0,0 1 0,0 0 0,-1-1 0,1 1 0,0 0 0,0 0 0,0-1 0,0 1 0,-1 0 0,1 0 0,0-1 0,0 1 0,-1 0 0,1 0 0,0 0 0,-1 0 0,1-1 0,0 1 0,-1 0 0,-2-1 0,-1 0 0,0 0 0,0 1 0,1-1 0,-1 1 0,0 0 0,0 0 0,-6 1 0,-440 65 0,304-46 0,143-18 0,8-1 0,22 2 0,43-1 0,-11-4 0,-1-2 0,79-16 0,117-39 0,-91 19 0,-119 30 0,33-7 0,0-2 0,75-31 0,-128 36 0,-24 14 0,0-1 0,0 1 0,0 0 0,0 0 0,0 0 0,0-1 0,0 1 0,0 0 0,0 0 0,-1-1 0,1 1 0,0 0 0,0 0 0,0 0 0,0-1 0,0 1 0,0 0 0,-1 0 0,1 0 0,0 0 0,0-1 0,0 1 0,0 0 0,-1 0 0,1 0 0,0 0 0,0 0 0,0 0 0,-1-1 0,1 1 0,0 0 0,0 0 0,-1 0 0,1 0 0,0 0 0,0 0 0,0 0 0,-1 0 0,1 0 0,0 0 0,0 0 0,-1 0 0,1 0 0,0 0 0,0 0 0,0 1 0,-1-1 0,-49 3 0,-63 16 0,-54 5 0,179-28-38,-1 0 0,1-1 0,-1-1 0,-1 0-1,1 0 1,17-14 0,-9 7-1060,18-12-5728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57.267"/>
    </inkml:context>
    <inkml:brush xml:id="br0">
      <inkml:brushProperty name="width" value="0.05" units="cm"/>
      <inkml:brushProperty name="height" value="0.05" units="cm"/>
      <inkml:brushProperty name="color" value="#EC6466"/>
    </inkml:brush>
  </inkml:definitions>
  <inkml:trace contextRef="#ctx0" brushRef="#br0">260 149 24575,'-7'-2'0,"-1"0"0,1 0 0,0-1 0,0 0 0,1 0 0,-1 0 0,0-1 0,1 0 0,-7-5 0,-9-5 0,-140-85 0,230 120 0,89 51 0,19 8 0,-126-63 0,1-2 0,0-1 0,2-4 0,-1-1 0,57 1 0,-82-13 0,-27 3 0,0-1 0,0 1 0,0 0 0,0-1 0,0 1 0,0 0 0,0-1 0,0 1 0,0 0 0,0-1 0,0 1 0,0 0 0,0-1 0,0 1 0,0 0 0,0-1 0,0 1 0,0 0 0,-1-1 0,1 1 0,0 0 0,0-1 0,0 1 0,0 0 0,-1 0 0,1-1 0,0 1 0,0 0 0,-1 0 0,1-1 0,0 1 0,-1 0 0,1 0 0,0 0 0,-1-1 0,1 1 0,-45-25 0,-84-26-1365,85 36-5461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0.108"/>
    </inkml:context>
    <inkml:brush xml:id="br0">
      <inkml:brushProperty name="width" value="0.05" units="cm"/>
      <inkml:brushProperty name="height" value="0.05" units="cm"/>
      <inkml:brushProperty name="color" value="#EC6466"/>
    </inkml:brush>
  </inkml:definitions>
  <inkml:trace contextRef="#ctx0" brushRef="#br0">0 21 24575,'4'-9'0,"2"-2"-8191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0.795"/>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5.451"/>
    </inkml:context>
    <inkml:brush xml:id="br0">
      <inkml:brushProperty name="width" value="0.05" units="cm"/>
      <inkml:brushProperty name="height" value="0.05" units="cm"/>
      <inkml:brushProperty name="color" value="#EC6466"/>
    </inkml:brush>
  </inkml:definitions>
  <inkml:trace contextRef="#ctx0" brushRef="#br0">1 1 24575,'8'0'0,"8"0"0,0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166"/>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558"/>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994"/>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51.743"/>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52.135"/>
    </inkml:context>
    <inkml:brush xml:id="br0">
      <inkml:brushProperty name="width" value="0.05" units="cm"/>
      <inkml:brushProperty name="height" value="0.05" units="cm"/>
      <inkml:brushProperty name="color" value="#EC6466"/>
    </inkml:brush>
  </inkml:definitions>
  <inkml:trace contextRef="#ctx0" brushRef="#br0">1 1 24575</inkml:trace>
  <inkml:trace contextRef="#ctx0" brushRef="#br0" timeOffset="1">1 1 24575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1:05.247"/>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1:16.150"/>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40.039"/>
    </inkml:context>
    <inkml:brush xml:id="br0">
      <inkml:brushProperty name="width" value="0.05" units="cm"/>
      <inkml:brushProperty name="height" value="0.05" units="cm"/>
      <inkml:brushProperty name="color" value="#EC6466"/>
    </inkml:brush>
  </inkml:definitions>
  <inkml:trace contextRef="#ctx0" brushRef="#br0">0 23 24575,'4'-4'0,"10"-2"0,7 1 0,3 1 0,7 1 0,2 5 0,4 7 0,-5 6 0,-7 5 0,-4 6 0,-6 5 0,-5 3 0,-4-2-8191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01.967"/>
    </inkml:context>
    <inkml:brush xml:id="br0">
      <inkml:brushProperty name="width" value="0.05" units="cm"/>
      <inkml:brushProperty name="height" value="0.05" units="cm"/>
      <inkml:brushProperty name="color" value="#EC6466"/>
    </inkml:brush>
  </inkml:definitions>
  <inkml:trace contextRef="#ctx0" brushRef="#br0">0 0 24575,'0'8'0,"0"3"-8191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1.635"/>
    </inkml:context>
    <inkml:brush xml:id="br0">
      <inkml:brushProperty name="width" value="0.05" units="cm"/>
      <inkml:brushProperty name="height" value="0.05" units="cm"/>
      <inkml:brushProperty name="color" value="#EC6466"/>
    </inkml:brush>
  </inkml:definitions>
  <inkml:trace contextRef="#ctx0" brushRef="#br0">0 0 24575,'4'0'0,"19"0"0,8 0 0,5 0 0,3 0 0,-4 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1.569"/>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29.847"/>
    </inkml:context>
    <inkml:brush xml:id="br0">
      <inkml:brushProperty name="width" value="0.05" units="cm"/>
      <inkml:brushProperty name="height" value="0.05" units="cm"/>
      <inkml:brushProperty name="color" value="#EC6466"/>
    </inkml:brush>
  </inkml:definitions>
  <inkml:trace contextRef="#ctx0" brushRef="#br0">293 145 24575,'-64'2'0,"-45"0"0,100-3 0,-1 0 0,0 0 0,0-1 0,1 0 0,-1 0 0,1-1 0,-19-8 0,27 10 0,-1 0 0,1 1 0,-1-1 0,1 0 0,0 0 0,-1 1 0,1-1 0,0 0 0,0-1 0,-1 1 0,1 0 0,0 0 0,0 0 0,0-1 0,0 1 0,1 0 0,-1-1 0,0 1 0,0-1 0,1 1 0,-1-4 0,1 4 0,0 0 0,1 0 0,-1 0 0,1-1 0,-1 1 0,1 0 0,-1 0 0,1 0 0,0 0 0,0 0 0,-1 0 0,1 0 0,0 0 0,0 0 0,0 0 0,0 0 0,0 1 0,0-1 0,0 0 0,3 0 0,8-5 0,0 1 0,1 0 0,23-4 0,-35 8 0,82-15 0,-54 12 0,0-2 0,56-19 0,-201 39 0,81-8-30,-44 5-1305,43-11-5491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07.776"/>
    </inkml:context>
    <inkml:brush xml:id="br0">
      <inkml:brushProperty name="width" value="0.05" units="cm"/>
      <inkml:brushProperty name="height" value="0.05" units="cm"/>
      <inkml:brushProperty name="color" value="#EC6466"/>
    </inkml:brush>
  </inkml:definitions>
  <inkml:trace contextRef="#ctx0" brushRef="#br0">221 35 24575,'4'-6'0,"-4"5"0,-1 1 0,1-1 0,-1 1 0,1 0 0,-1-1 0,0 1 0,1 0 0,-1-1 0,0 1 0,1 0 0,-1 0 0,0 0 0,1-1 0,-1 1 0,0 0 0,1 0 0,-1 0 0,0 0 0,1 0 0,-1 0 0,0 1 0,1-1 0,-1 0 0,0 0 0,1 0 0,-1 0 0,0 1 0,0-1 0,-4 2 0,-1 0 0,1 0 0,0 0 0,0 0 0,0 1 0,-7 5 0,8-5 0,-1 0 0,1-1 0,-1 1 0,1-1 0,-1 0 0,0 0 0,-9 2 0,13-5 0,0 1 0,0 0 0,0 0 0,0 0 0,0 0 0,0-1 0,0 1 0,0-1 0,0 1 0,0 0 0,0-1 0,1 0 0,-1 1 0,0-1 0,0 1 0,0-1 0,1 0 0,-1 0 0,0 1 0,1-1 0,-1 0 0,1 0 0,-1 0 0,1 0 0,-1 0 0,1 0 0,0 0 0,-1 0 0,1 0 0,0 0 0,0 0 0,0 0 0,-1 0 0,1 0 0,0 0 0,1 0 0,-1 0 0,0 0 0,0-1 0,0 0 0,0 0 0,0 0 0,0 1 0,0-1 0,-1 0 0,1 0 0,-1 0 0,1 1 0,-1-1 0,0 0 0,0 0 0,0 1 0,0-1 0,0 1 0,0-1 0,-2-1 0,0 2 0,1 0 0,-1 0 0,0 0 0,0 0 0,0 0 0,0 1 0,0-1 0,0 1 0,0 0 0,0 0 0,0 0 0,1 1 0,-1-1 0,0 1 0,0-1 0,0 1 0,0 0 0,0 0 0,1 0 0,-1 1 0,0-1 0,1 0 0,-1 1 0,1 0 0,-1 0 0,1 0 0,0 0 0,-3 4 0,5-6 0,0 1 0,0-1 0,0 1 0,0-1 0,0 1 0,0-1 0,0 1 0,0-1 0,0 1 0,0-1 0,1 1 0,-1-1 0,0 1 0,0-1 0,1 0 0,-1 1 0,0-1 0,1 1 0,-1-1 0,0 0 0,1 1 0,-1-1 0,1 0 0,-1 1 0,1-1 0,-1 0 0,0 0 0,1 1 0,-1-1 0,1 0 0,-1 0 0,1 0 0,-1 0 0,1 0 0,-1 0 0,1 1 0,0-1 0,-1-1 0,1 1 0,-1 0 0,1 0 0,-1 0 0,1 0 0,-1 0 0,1-1 0,27 0 0,32-15-1365,-32 5-5461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3.031"/>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18.833"/>
    </inkml:context>
    <inkml:brush xml:id="br0">
      <inkml:brushProperty name="width" value="0.05" units="cm"/>
      <inkml:brushProperty name="height" value="0.05" units="cm"/>
      <inkml:brushProperty name="color" value="#EC6466"/>
    </inkml:brush>
  </inkml:definitions>
  <inkml:trace contextRef="#ctx0" brushRef="#br0">105 1 24575,'-9'0'0,"-6"8"0,-10 3 0,-4 0 0,2-3-8191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20.967"/>
    </inkml:context>
    <inkml:brush xml:id="br0">
      <inkml:brushProperty name="width" value="0.05" units="cm"/>
      <inkml:brushProperty name="height" value="0.05" units="cm"/>
      <inkml:brushProperty name="color" value="#EC6466"/>
    </inkml:brush>
  </inkml:definitions>
  <inkml:trace contextRef="#ctx0" brushRef="#br0">11 193 24575,'29'0'0,"1"-2"0,0-1 0,0-1 0,-1-1 0,0-2 0,0-1 0,-1-1 0,0-2 0,0 0 0,44-27 0,-57 30 0,-2 1 0,1-1 0,-1 0 0,0-1 0,18-17 0,-31 26 0,1-1 0,0 1 0,-1 0 0,1-1 0,-1 0 0,1 1 0,-1-1 0,1 1 0,-1-1 0,1 0 0,-1 1 0,0-1 0,1 0 0,-1 1 0,0-1 0,0 0 0,1 0 0,-1 1 0,0-1 0,0 0 0,0 0 0,0 1 0,0-1 0,0 0 0,0 0 0,0 1 0,0-1 0,-1-1 0,0 1 0,0 0 0,0 0 0,0 1 0,0-1 0,0 0 0,0 1 0,0-1 0,0 1 0,0-1 0,0 1 0,0 0 0,0-1 0,-1 1 0,1 0 0,0 0 0,-1 0 0,-49 2 0,-157 51 0,85-19 0,112-32 0,0 1 0,0 0 0,1 1 0,-18 9 0,21-6-16,10-4 48,13-2-1413,12-6-5445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6.811"/>
    </inkml:context>
    <inkml:brush xml:id="br0">
      <inkml:brushProperty name="width" value="0.05" units="cm"/>
      <inkml:brushProperty name="height" value="0.05" units="cm"/>
      <inkml:brushProperty name="color" value="#EC6466"/>
    </inkml:brush>
  </inkml:definitions>
  <inkml:trace contextRef="#ctx0" brushRef="#br0">1179 23 24575,'-9'6'0,"1"0"0,-1-1 0,0 0 0,0-1 0,0 0 0,-1 0 0,1-1 0,-1 0 0,0 0 0,0-1 0,-13 0 0,-21 7 0,4 3 0,28-7 0,0-1 0,0 0 0,-1-1 0,1-1 0,-1 0 0,0 0 0,-19-1 0,32-1 0,0 0 0,0 0 0,-1 0 0,1 0 0,0 0 0,0 0 0,0 0 0,0 0 0,0 0 0,-1 0 0,1 0 0,0-1 0,0 1 0,0 0 0,0 0 0,0 0 0,0 0 0,0 0 0,-1 0 0,1 0 0,0 0 0,0-1 0,0 1 0,0 0 0,0 0 0,0 0 0,0 0 0,0 0 0,0-1 0,0 1 0,0 0 0,0 0 0,0 0 0,0 0 0,0-1 0,0 1 0,0 0 0,0 0 0,0 0 0,0 0 0,0 0 0,0-1 0,0 1 0,0 0 0,0 0 0,0 0 0,0 0 0,0 0 0,0-1 0,0 1 0,0 0 0,0 0 0,1 0 0,-1 0 0,0 0 0,0 0 0,0-1 0,12-10 0,16-9 0,-7 10 0,-1 0 0,1 1 0,29-7 0,-3 1 0,-29 5 0,-25 5 0,-32 5 0,-36 17 0,-84 29 0,-13 4 0,123-38 0,0-2 0,-1-3 0,0-2 0,0-2 0,-97-7 0,160 6 0,0-1 0,-1 0 0,1-1 0,0-1 0,-1 0 0,17-4 0,-23 3 0,0 1 0,1-2 0,-1 1 0,0-1 0,0 0 0,-1 0 0,1 0 0,-1-1 0,1 0 0,-1 0 0,0-1 0,-1 1 0,8-10 0,29-32 0,-40 44 0,1 0 0,-1 1 0,1-1 0,0 1 0,0-1 0,0 1 0,0 0 0,0 0 0,0 0 0,0 0 0,1 0 0,-1 0 0,0 0 0,0 1 0,1-1 0,-1 1 0,0 0 0,1 0 0,-1-1 0,0 1 0,4 1 0,-5-1 0,0 1 0,0-1 0,-1 1 0,1-1 0,0 1 0,-1 0 0,1-1 0,0 1 0,-1 0 0,1-1 0,-1 1 0,1 0 0,-1 0 0,1-1 0,-1 1 0,0 0 0,1 0 0,-1 0 0,0 0 0,0-1 0,0 1 0,1 0 0,-1 0 0,0 0 0,0 0 0,0 0 0,0 0 0,-1-1 0,1 1 0,0 0 0,0 0 0,0 0 0,-1 0 0,1 0 0,-1-1 0,1 1 0,0 0 0,-1 0 0,1-1 0,-1 1 0,1 0 0,-1-1 0,0 1 0,-1 1 0,-28 35 0,30-37 0,-36 34 0,-2-1 0,-82 54 0,104-75 0,22-12 0,19-4 0,-24 4 0,0 0 0,-1 0 0,1 0 0,0 0 0,0 0 0,-1 0 0,1 1 0,0-1 0,0 0 0,-1 0 0,1 1 0,0-1 0,0 1 0,-1-1 0,1 0 0,0 1 0,-1-1 0,1 1 0,-1-1 0,1 1 0,-1 0 0,1-1 0,-1 1 0,1 0 0,-1-1 0,0 1 0,1 0 0,-1-1 0,0 1 0,1 1 0,-1-1 0,1 1 0,-1 0 0,0 0 0,0 0 0,0 0 0,0 0 0,0-1 0,0 1 0,0 0 0,-1 0 0,1 0 0,0 0 0,-1-1 0,0 1 0,1 0 0,-2 2 0,2-4 0,0 0 0,0 0 0,0-1 0,0 1 0,0 0 0,-1 0 0,1 0 0,0 0 0,0 0 0,0 0 0,0 0 0,0 0 0,0 0 0,0 0 0,0 0 0,0 0 0,0 0 0,0 0 0,0 0 0,0 0 0,0 0 0,0 0 0,0 0 0,0 0 0,0 0 0,0 0 0,0-1 0,-1 1 0,1 0 0,0 0 0,0 0 0,0 0 0,0 0 0,0 0 0,0 0 0,0 0 0,0 0 0,0 1 0,0-1 0,0 0 0,0 0 0,0 0 0,0 0 0,-1 0 0,1 0 0,0 0 0,0 0 0,0 0 0,8-18 0,25-27 0,-32 43 0,1 1 0,-1-1 0,1 0 0,0 0 0,-1 1 0,1-1 0,0 1 0,0-1 0,0 1 0,0 0 0,0 0 0,1 0 0,-1 0 0,0 0 0,0 0 0,1 1 0,-1-1 0,0 1 0,1-1 0,2 1 0,-5 1 0,0 0 0,0-1 0,0 1 0,0 0 0,0 0 0,0-1 0,0 1 0,-1 0 0,1-1 0,0 1 0,-1 0 0,1-1 0,0 1 0,-1 0 0,1-1 0,-1 1 0,1-1 0,-1 1 0,1-1 0,-1 1 0,0-1 0,1 1 0,-1-1 0,1 1 0,-1-1 0,0 0 0,0 1 0,-21 16 0,14-12 0,0 1 0,0-1 0,0-1 0,-1 0 0,0 0 0,0 0 0,0-1 0,0 0 0,0-1 0,0 0 0,-1-1 0,-14 1 0,22-2 0,1-1 0,0 1 0,0-1 0,0 1 0,0-1 0,0 1 0,0-1 0,0 0 0,0 1 0,0-1 0,0 0 0,0 0 0,0 0 0,1 0 0,-1 0 0,0 0 0,1 0 0,-1 0 0,0 0 0,1 0 0,-1 0 0,1 0 0,0-1 0,-1 1 0,1 0 0,0 0 0,0 0 0,0-1 0,0 1 0,0 0 0,0 0 0,0-1 0,1-1 0,-6-20 0,5 22 0,0 0 0,0 1 0,0-1 0,0 0 0,0 1 0,0-1 0,0 0 0,0 1 0,0-1 0,0 0 0,0 1 0,1-1 0,-1 0 0,0 1 0,0-1 0,1 0 0,-1 1 0,0-1 0,1 1 0,-1-1 0,1 1 0,-1-1 0,1 1 0,-1-1 0,1 1 0,-1-1 0,1 1 0,-1-1 0,1 1 0,-1 0 0,1-1 0,0 1 0,-1 0 0,1 0 0,0-1 0,1 1 0,5-2 0,-16 4 0,-2 1 0,8-2 0,1 0 0,-1 0 0,0 0 0,1 0 0,-1 0 0,0-1 0,0 1 0,0-1 0,0 0 0,0 0 0,0 0 0,1 0 0,-1 0 0,-4-1 0,50-17 0,-11 14 0,-24 10 0,-14 9 0,-8 0 0,12-13 0,-1 1 0,1-1 0,0 1 0,0-1 0,0 1 0,0 0 0,1-1 0,-3 6 0,4-7 0,0 0 0,0 0 0,0 0 0,0 0 0,1 0 0,-1 0 0,0 0 0,1 0 0,-1-1 0,0 1 0,1 0 0,-1 0 0,1 0 0,-1-1 0,1 1 0,0 0 0,-1 0 0,1-1 0,0 1 0,-1 0 0,1-1 0,0 1 0,0-1 0,0 1 0,-1-1 0,1 0 0,0 1 0,0-1 0,0 0 0,0 1 0,0-1 0,0 0 0,0 0 0,0 0 0,0 0 0,1 0 0,15 7 0,-42-8 0,3-1 0,-30 2 0,30 1 0,1-1 0,0-1 0,-39-6 0,59 7 0,1 0 0,-1 0 0,0-1 0,0 1 0,0 0 0,0 0 0,0-1 0,0 1 0,0 0 0,0-1 0,0 1 0,1-1 0,-1 1 0,0-1 0,0 0 0,1 1 0,-1-1 0,0 0 0,1 1 0,-1-1 0,0 0 0,1 0 0,-1-1 0,1 1 0,0 0 0,0 0 0,0 0 0,1 0 0,-1 1 0,0-1 0,0 0 0,1 0 0,-1 0 0,1 0 0,-1 1 0,1-1 0,-1 0 0,1 1 0,-1-1 0,1 0 0,0 1 0,-1-1 0,3 0 0,43-26 0,-30 21-227,0-1-1,0 2 1,1 0-1,-1 1 1,31-4-1,-17 9-6598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3.649"/>
    </inkml:context>
    <inkml:brush xml:id="br0">
      <inkml:brushProperty name="width" value="0.05" units="cm"/>
      <inkml:brushProperty name="height" value="0.05" units="cm"/>
      <inkml:brushProperty name="color" value="#EC6466"/>
    </inkml:brush>
  </inkml:definitions>
  <inkml:trace contextRef="#ctx0" brushRef="#br0">1 1 24575,'0'8'0,"0"11"0,0 3-8191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4.036"/>
    </inkml:context>
    <inkml:brush xml:id="br0">
      <inkml:brushProperty name="width" value="0.05" units="cm"/>
      <inkml:brushProperty name="height" value="0.05" units="cm"/>
      <inkml:brushProperty name="color" value="#EC6466"/>
    </inkml:brush>
  </inkml:definitions>
  <inkml:trace contextRef="#ctx0" brushRef="#br0">1 0 24575,'0'5'0,"0"4"0,0 10 0,0 15 0,0 17 0,12 22 0,26 2 0,6-11-8191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27.151"/>
    </inkml:context>
    <inkml:brush xml:id="br0">
      <inkml:brushProperty name="width" value="0.05" units="cm"/>
      <inkml:brushProperty name="height" value="0.05" units="cm"/>
      <inkml:brushProperty name="color" value="#EC6466"/>
    </inkml:brush>
  </inkml:definitions>
  <inkml:trace contextRef="#ctx0" brushRef="#br0">745 0 24575,'-17'11'0,"2"0"0,0 1 0,0 0 0,1 1 0,-23 27 0,23-23 0,-1-2 0,-1 1 0,0-2 0,-21 15 0,-8-3 0,30-18 0,0 0 0,0 1 0,1 1 0,0 1 0,-23 22 0,36-33 0,1 0 0,-1 1 0,0 0 0,1-1 0,-1 1 0,1-1 0,0 1 0,-1-1 0,1 1 0,0 0 0,-1-1 0,1 1 0,0 0 0,-1-1 0,1 1 0,0 0 0,0 0 0,0-1 0,0 1 0,0 0 0,0 0 0,0-1 0,0 2 0,13 1 0,25-12 0,173-67 0,-187 65 0,0-1 0,27-19 0,26-14 0,-33 28 0,-40 16 0,-28 10 0,-22 5 0,-1-2 0,-1-2 0,0-1 0,-55 1 0,65-7 0,-50 11 0,174-8 0,-18-5 0,-20 0 0,59-5 0,-93 2 0,1 0 0,-1-1 0,-1 0 0,1-1 0,0-1 0,-1 0 0,0-1 0,20-11 0,0-3 0,-26 16 0,-23 14 0,-9 2 0,0 0 0,-1-2 0,0-1 0,-1-1 0,0-1 0,-37 4 0,35-7 0,1 2 0,0 1 0,0 1 0,0 1 0,-49 24 0,33-9 0,29-18 0,1 2 0,0 0 0,1 0 0,-16 14 0,28-22 0,1 0 0,0 0 0,-1 1 0,1-1 0,0 0 0,-1 1 0,1-1 0,0 0 0,0 1 0,-1-1 0,1 1 0,0-1 0,0 1 0,0-1 0,-1 0 0,1 1 0,0-1 0,0 1 0,0-1 0,0 1 0,0-1 0,0 1 0,0-1 0,0 0 0,0 1 0,0-1 0,0 1 0,1-1 0,-1 1 0,0-1 0,0 0 0,0 1 0,0-1 0,1 1 0,-1-1 0,0 0 0,0 1 0,1-1 0,-1 0 0,0 1 0,1-1 0,-1 0 0,0 1 0,1-1 0,-1 0 0,1 0 0,-1 1 0,0-1 0,1 0 0,-1 0 0,1 0 0,-1 0 0,1 0 0,-1 0 0,0 0 0,1 1 0,-1-1 0,1 0 0,0-1 0,31 7 0,-17-6 0,0 0 0,0-1 0,1 0 0,-1-1 0,22-6 0,80-29 0,-53 15 0,-35 12 0,-1-2 0,0-1 0,-1-1 0,0-1 0,-1-1 0,0-2 0,37-33 0,-62 50 0,0 1 0,0-1 0,0 1 0,0-1 0,-1 0 0,1 0 0,0 1 0,0-1 0,0 0 0,-1 0 0,1 0 0,0 0 0,-1 0 0,1 0 0,-1 0 0,1 0 0,-1 0 0,0 0 0,1-1 0,-1 1 0,0 0 0,0 0 0,0 0 0,1 0 0,-2-3 0,1 3 0,-1 1 0,0-1 0,0 0 0,0 0 0,-1 0 0,1 1 0,0-1 0,0 1 0,0-1 0,0 1 0,0-1 0,-1 1 0,1 0 0,0-1 0,0 1 0,-1 0 0,1 0 0,-2 0 0,-66 4 0,30 4 0,0 2 0,-41 16 0,9-2 0,-29 12 0,-15 5 0,110-40 0,1 1 0,-1-1 0,1 1 0,0 0 0,-1 0 0,1 0 0,0 0 0,0 1 0,1 0 0,-1 0 0,0 0 0,1 0 0,0 0 0,0 1 0,-4 4 0,6-6 0,1-1 0,-1 1 0,1-1 0,-1 1 0,1-1 0,-1 1 0,1-1 0,0 1 0,-1-1 0,1 1 0,0-1 0,0 1 0,0-1 0,1 1 0,-1 0 0,0-1 0,0 1 0,2 2 0,-1-1 0,1 0 0,0-1 0,-1 1 0,1-1 0,0 0 0,0 1 0,1-1 0,-1 0 0,0 0 0,1 0 0,-1-1 0,1 1 0,3 1 0,5 2 0,0 0 0,0-1 0,0 0 0,1-1 0,-1 0 0,1-1 0,0 0 0,0-1 0,0-1 0,0 0 0,0 0 0,0-1 0,20-4 0,13-5 0,-1-2 0,51-21 0,-89 31 0,12-7 0,-1-1 0,0 0 0,0-2 0,-1 0 0,-1 0 0,0-2 0,-1 1 0,14-18 0,42-37 0,-51 52 0,-9 8 0,1-1 0,-1 0 0,15-18 0,-24 26 0,0 1 0,-1-1 0,0 1 0,1-1 0,-1 0 0,1 1 0,-1-1 0,0 1 0,1-1 0,-1 0 0,0 1 0,0-1 0,1 0 0,-1 1 0,0-1 0,0 0 0,0 0 0,0 1 0,0-1 0,0 0 0,0 1 0,0-1 0,0 0 0,0 0 0,-1 1 0,1-1 0,0 0 0,0 1 0,-1-1 0,1 1 0,0-1 0,-1 0 0,1 1 0,-1-1 0,1 1 0,-1-1 0,1 1 0,-1-1 0,1 1 0,-1-1 0,1 1 0,-1-1 0,1 1 0,-1 0 0,0-1 0,1 1 0,-1 0 0,0 0 0,1 0 0,-1-1 0,0 1 0,1 0 0,-1 0 0,0 0 0,0 0 0,1 0 0,-1 0 0,0 0 0,1 0 0,-2 1 0,-47 0 0,19 4 0,1 2 0,-1 1 0,1 2 0,-30 13 0,-111 62 0,30 4 0,140-89 0,-1 1 0,1-1 0,-1 1 0,0-1 0,1 0 0,-1 1 0,0-1 0,1 0 0,-1 0 0,0 1 0,0-1 0,1 0 0,-1 0 0,0 0 0,1 0 0,-1 0 0,0 0 0,0 0 0,1 0 0,-1 0 0,0 0 0,0 0 0,1-1 0,-1 1 0,0 0 0,1-1 0,-1 1 0,-1-1 0,2 0 0,0 1 0,0-1 0,0 0 0,0 0 0,0 1 0,0-1 0,0 0 0,1 1 0,-1-1 0,0 0 0,0 0 0,0 1 0,1-1 0,-1 0 0,0 1 0,1-1 0,-1 0 0,1 1 0,-1-1 0,1 1 0,-1-1 0,1 1 0,-1-1 0,1 1 0,-1-1 0,1 1 0,1-1 0,46-38 0,90-56 0,-107 77 0,1 1 0,0 2 0,1 1 0,48-13 0,-79 26 0,0 1 0,0-1 0,-1 0 0,1 1 0,0-1 0,0 1 0,0 0 0,0 0 0,0 0 0,0 0 0,0 0 0,0 0 0,0 0 0,-1 1 0,1-1 0,0 1 0,0-1 0,0 1 0,0 0 0,-1 0 0,1 0 0,0 0 0,2 2 0,-4-2 0,1 1 0,-1-1 0,0 0 0,0 1 0,0-1 0,0 1 0,0-1 0,0 1 0,0-1 0,0 1 0,0-1 0,-1 1 0,1-1 0,-1 1 0,1-1 0,-1 0 0,0 1 0,1-1 0,-1 0 0,0 0 0,0 1 0,0-1 0,0 0 0,0 0 0,0 0 0,0 0 0,0 0 0,0 0 0,-3 1 0,-10 9 0,-1 0 0,-1-1 0,0-1 0,0 0 0,-1-1 0,0-1 0,-1 0 0,1-1 0,-34 5 0,22-3 0,5 2 0,2 0 0,-1 2 0,2 1 0,-1 0 0,2 1 0,-33 30 0,8-9 0,63-46 0,14-11 0,1 2 0,0 2 0,1 1 0,60-20 0,-93 36 0,64-22 0,-63 22 0,1 0 0,-1 0 0,0 0 0,1 0 0,-1-1 0,0 1 0,0-1 0,0 0 0,0 1 0,0-1 0,0 0 0,0 0 0,0 0 0,-1 0 0,1-1 0,-1 1 0,0 0 0,0-1 0,0 1 0,0-1 0,0 1 0,1-4 0,-2 5 0,0 1 0,0-1 0,0 0 0,-1 0 0,1 1 0,0-1 0,0 0 0,0 1 0,-1-1 0,1 0 0,0 0 0,-1 1 0,1-1 0,0 1 0,-1-1 0,1 0 0,-1 1 0,1-1 0,-1 1 0,1-1 0,-1 1 0,0-1 0,1 1 0,-1 0 0,0-1 0,1 1 0,-1 0 0,0-1 0,1 1 0,-2 0 0,-30-2 0,-29 16 0,-25 15 0,49-15 0,-1-1 0,0-3 0,0-1 0,-59 6 0,-159-11-642,226-5-81,-30 1-6103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1.965"/>
    </inkml:context>
    <inkml:brush xml:id="br0">
      <inkml:brushProperty name="width" value="0.05" units="cm"/>
      <inkml:brushProperty name="height" value="0.05" units="cm"/>
      <inkml:brushProperty name="color" value="#EC6466"/>
    </inkml:brush>
  </inkml:definitions>
  <inkml:trace contextRef="#ctx0" brushRef="#br0">1 4 24575,'4'-4'0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5.868"/>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6.422"/>
    </inkml:context>
    <inkml:brush xml:id="br0">
      <inkml:brushProperty name="width" value="0.05" units="cm"/>
      <inkml:brushProperty name="height" value="0.05" units="cm"/>
      <inkml:brushProperty name="color" value="#EC6466"/>
    </inkml:brush>
  </inkml:definitions>
  <inkml:trace contextRef="#ctx0" brushRef="#br0">0 0 24575,'9'0'0,"2"0"-8191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6.851"/>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8.343"/>
    </inkml:context>
    <inkml:brush xml:id="br0">
      <inkml:brushProperty name="width" value="0.05" units="cm"/>
      <inkml:brushProperty name="height" value="0.05" units="cm"/>
      <inkml:brushProperty name="color" value="#EC6466"/>
    </inkml:brush>
  </inkml:definitions>
  <inkml:trace contextRef="#ctx0" brushRef="#br0">1 4 24575,'4'-4'0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8.778"/>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184"/>
    </inkml:context>
    <inkml:brush xml:id="br0">
      <inkml:brushProperty name="width" value="0.05" units="cm"/>
      <inkml:brushProperty name="height" value="0.05" units="cm"/>
      <inkml:brushProperty name="color" value="#EC6466"/>
    </inkml:brush>
  </inkml:definitions>
  <inkml:trace contextRef="#ctx0" brushRef="#br0">0 1 24575,'5'0'0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593"/>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19.972"/>
    </inkml:context>
    <inkml:brush xml:id="br0">
      <inkml:brushProperty name="width" value="0.05" units="cm"/>
      <inkml:brushProperty name="height" value="0.05" units="cm"/>
      <inkml:brushProperty name="color" value="#EC6466"/>
    </inkml:brush>
  </inkml:definitions>
  <inkml:trace contextRef="#ctx0" brushRef="#br0">1 0 24575,'4'0'0,"6"0"0,5 0 0,0 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0.373"/>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1.328"/>
    </inkml:context>
    <inkml:brush xml:id="br0">
      <inkml:brushProperty name="width" value="0.05" units="cm"/>
      <inkml:brushProperty name="height" value="0.05" units="cm"/>
      <inkml:brushProperty name="color" value="#EC6466"/>
    </inkml:brush>
  </inkml:definitions>
  <inkml:trace contextRef="#ctx0" brushRef="#br0">1 0 24575,'4'0'0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2.341"/>
    </inkml:context>
    <inkml:brush xml:id="br0">
      <inkml:brushProperty name="width" value="0.05" units="cm"/>
      <inkml:brushProperty name="height" value="0.05" units="cm"/>
      <inkml:brushProperty name="color" value="#EC6466"/>
    </inkml:brush>
  </inkml:definitions>
  <inkml:trace contextRef="#ctx0" brushRef="#br0">0 1 24575,'17'0'0,"10"0"0,8 0 0,11 0 0,-2 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21.831"/>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40.159"/>
    </inkml:context>
    <inkml:brush xml:id="br0">
      <inkml:brushProperty name="width" value="0.05" units="cm"/>
      <inkml:brushProperty name="height" value="0.05" units="cm"/>
      <inkml:brushProperty name="color" value="#EC6466"/>
    </inkml:brush>
  </inkml:definitions>
  <inkml:trace contextRef="#ctx0" brushRef="#br0">736 168 24575,'5'1'0,"0"0"0,0 0 0,0 1 0,0 0 0,0 0 0,-1 0 0,1 0 0,-1 1 0,0 0 0,1 0 0,-1 0 0,-1 0 0,1 1 0,0-1 0,-1 1 0,0 0 0,5 7 0,-3-4 0,0-1 0,1 0 0,0 0 0,0-1 0,0 0 0,12 8 0,-2-7 0,1-1 0,0 0 0,0-1 0,0 0 0,1-2 0,-1 0 0,1-1 0,21-1 0,-17 0 0,0 1 0,1 0 0,-1 2 0,38 10 0,-50-10 0,0 1 0,0 0 0,-1 1 0,1 0 0,8 7 0,-16-11 0,-1 0 0,1 0 0,-1 0 0,1 0 0,-1 0 0,0 0 0,1 0 0,-1 0 0,0 1 0,0-1 0,0 1 0,0-1 0,0 1 0,0-1 0,0 1 0,0-1 0,-1 1 0,1 0 0,0-1 0,-1 1 0,0 0 0,1 0 0,-1-1 0,0 1 0,0 0 0,0 0 0,0-1 0,0 1 0,-1 0 0,1 0 0,0-1 0,-1 1 0,1 0 0,-1-1 0,0 1 0,1 0 0,-1-1 0,0 1 0,-2 2 0,0-2 0,0 1 0,0-1 0,0 1 0,0-1 0,-1 0 0,1 0 0,-1 0 0,1-1 0,-1 1 0,0-1 0,0 0 0,0 0 0,1 0 0,-1-1 0,0 1 0,0-1 0,0 0 0,0 0 0,0 0 0,0-1 0,0 1 0,0-1 0,0 0 0,-7-3 0,-8-2 0,0-1 0,0-1 0,-26-14 0,24 9 0,1-1 0,0-1 0,1-1 0,-18-18 0,-14-12 0,44 40 0,-1 0 0,0 0 0,-1 1 0,1 0 0,-1 1 0,0 0 0,0 0 0,0 1 0,-1 0 0,1 0 0,-1 1 0,0 1 0,0-1 0,1 2 0,-14-1 0,22 1 0,-1 0 0,1 0 0,0 1 0,0-1 0,-1 0 0,1 0 0,0 1 0,-1-1 0,1 1 0,0-1 0,0 1 0,0-1 0,0 1 0,0 0 0,0 0 0,0-1 0,0 1 0,0 0 0,0 0 0,0 0 0,0 0 0,0 0 0,1 0 0,-1 0 0,0 1 0,1-1 0,-2 2 0,2 0 0,0-1 0,0 1 0,1-1 0,-1 0 0,0 1 0,1-1 0,-1 0 0,1 1 0,0-1 0,0 0 0,0 0 0,0 1 0,3 3 0,1 2 0,1 0 0,0 0 0,1-1 0,0 1 0,0-1 0,13 9 0,7-2 0,0-2 0,0 0 0,1-2 0,52 11 0,-46-12 0,26 1 0,-38-7 0,0 1 0,25 7 0,-43-10 0,0 0 0,0 1 0,-1-1 0,1 1 0,0 0 0,0 0 0,-1 0 0,0 1 0,1-1 0,-1 1 0,0 0 0,0-1 0,0 2 0,0-1 0,-1 0 0,0 0 0,3 5 0,-4-7 0,-1 0 0,0 0 0,0 0 0,1 0 0,-1 0 0,0 0 0,0 0 0,0 0 0,0 0 0,0 0 0,0 0 0,0 0 0,-1 0 0,1 0 0,0 0 0,-1 0 0,1 0 0,0 0 0,-1 0 0,1 0 0,-1 0 0,1 0 0,-1 0 0,0 0 0,1-1 0,-1 1 0,0 0 0,0-1 0,1 1 0,-1 0 0,0-1 0,0 1 0,0-1 0,0 1 0,0-1 0,0 1 0,0-1 0,0 0 0,0 0 0,0 1 0,0-1 0,-1 0 0,-47 6 0,30-8 0,0 0 0,0-1 0,0-2 0,0 0 0,1 0 0,-1-2 0,2 0 0,-30-17 0,13 3 0,0-1 0,1-2 0,-32-31 0,42 36 0,-1 2 0,-31-19 0,30 21 0,0-1 0,-24-22 0,42 31 0,-1 1 0,1 0 0,-1 0 0,0 0 0,-1 1 0,0 0 0,1 1 0,-1 0 0,-1 0 0,1 1 0,0 0 0,-1 1 0,0 0 0,1 1 0,-1-1 0,-11 2 0,21-1 0,-1 1 0,1 0 0,-1 0 0,1 0 0,-1 0 0,1 0 0,-1 0 0,1 0 0,-1 0 0,1 0 0,-1 0 0,1 1 0,-1-1 0,1 0 0,0 0 0,-1 0 0,1 1 0,-1-1 0,1 0 0,-1 0 0,1 1 0,0-1 0,-1 0 0,1 1 0,0-1 0,-1 0 0,1 1 0,0-1 0,0 1 0,-1-1 0,1 1 0,0-1 0,0 0 0,0 1 0,-1-1 0,1 1 0,0-1 0,0 1 0,0-1 0,0 2 0,14 18 0,31 14 0,-8-14 0,2-2 0,51 17 0,30 14 0,-96-37 0,0-1 0,0-2 0,1 0 0,0-2 0,38 6 0,-40-9 0,0 0 0,0 2 0,38 14 0,-54-18 0,0 2 0,0-1 0,0 1 0,0 0 0,0 1 0,-1-1 0,0 1 0,0 0 0,0 1 0,0 0 0,-1 0 0,0 0 0,0 0 0,5 10 0,-10-15 0,1 0 0,0 0 0,0 1 0,-1-1 0,1 0 0,-1 0 0,1 1 0,-1-1 0,1 0 0,-1 1 0,0-1 0,0 0 0,1 1 0,-1-1 0,0 1 0,0-1 0,-1 0 0,1 1 0,0-1 0,0 0 0,-1 1 0,1-1 0,-1 0 0,1 1 0,-2 1 0,1-2 0,0 0 0,-1 0 0,1-1 0,-1 1 0,1 0 0,-1 0 0,0-1 0,1 1 0,-1-1 0,1 0 0,-1 1 0,0-1 0,0 0 0,1 0 0,-1 0 0,0 0 0,-2-1 0,-8 0 0,-1-1 0,0-1 0,1-1 0,-16-5 0,-12-7 0,1-2 0,-72-43 0,86 46 0,-2 1 0,1 1 0,-2 2 0,0 0 0,-32-7 0,-149-26 0,181 39 0,-26-2 0,37 6 0,1-2 0,0 1 0,0-2 0,0 0 0,-17-7 0,32 11 0,0-1 0,0 1 0,-1-1 0,1 1 0,0-1 0,0 1 0,0-1 0,0 0 0,0 0 0,0 0 0,0 0 0,0 1 0,0-1 0,0 0 0,1-1 0,-2 0 0,2 1 0,0 1 0,0-1 0,0 1 0,0 0 0,0-1 0,1 1 0,-1-1 0,0 1 0,0 0 0,0-1 0,1 1 0,-1-1 0,0 1 0,0 0 0,1-1 0,-1 1 0,0 0 0,1 0 0,-1-1 0,0 1 0,1 0 0,-1 0 0,1-1 0,-1 1 0,0 0 0,1 0 0,-1 0 0,1 0 0,0-1 0,3 0 0,1 0 0,0 0 0,0 0 0,0 0 0,0 1 0,9 0 0,13 4 0,0 1 0,0 2 0,0 0 0,-1 2 0,-1 1 0,1 1 0,-2 1 0,1 1 0,37 27 0,12 3 0,-49-30 0,0 2 0,35 26 0,-42-27 0,1-1 0,1 0 0,0-2 0,0 0 0,1-2 0,1 0 0,0-1 0,0-1 0,0-1 0,1-1 0,-1-2 0,34 3 0,-63-7 0,1-1 0,-1 1 0,1-1 0,-1 0 0,1 0 0,0-1 0,0 0 0,0 0 0,0-1 0,-10-7 0,-53-53 0,19 17 0,36 36 0,-1 1 0,0 0 0,-1 2 0,0 0 0,-32-12 0,-91-18 0,92 27 0,-56-21 0,94 28 0,0 0 0,0-1 0,1-1 0,0 1 0,0-1 0,0 0 0,1-1 0,0 0 0,-8-9 0,-4-8 0,-23-40 0,35 53 0,36 28 0,-1-2 0,0 1 0,-1 1 0,27 23 0,-54-40 0,0 0 0,0 0 0,0 1 0,0-1 0,-1 0 0,1 0 0,0 0 0,0 0 0,0 0 0,0 0 0,0 0 0,0 0 0,0 0 0,0 0 0,0 0 0,0 0 0,-1 0 0,1 1 0,0-1 0,0 0 0,0 0 0,0 0 0,0 0 0,0 0 0,0 0 0,0 0 0,0 0 0,0 1 0,0-1 0,0 0 0,0 0 0,0 0 0,0 0 0,0 0 0,0 0 0,0 0 0,0 1 0,0-1 0,0 0 0,0 0 0,0 0 0,0 0 0,0 0 0,1 0 0,-1 0 0,0 0 0,0 0 0,0 1 0,0-1 0,0 0 0,0 0 0,0 0 0,0 0 0,0 0 0,0 0 0,1 0 0,-1 0 0,0 0 0,0 0 0,0 0 0,0 0 0,0 0 0,0 0 0,-14-4 0,-29-15 0,31 14 0,-99-54 0,78 40 0,-2 1 0,-41-16 0,20 15 0,50 19 0,35 15 0,165 93 0,12 5 0,-96-58 0,43 18 0,-135-67 0,-12-4 0,-1-1 0,1 1 0,-1 1 0,1-1 0,-1 1 0,8 5 0,-12-7 0,-1-1 0,0 0 0,0 0 0,0 0 0,0 0 0,0 0 0,0 0 0,0 1 0,0-1 0,0 0 0,0 0 0,0 0 0,0 0 0,0 0 0,0 0 0,0 1 0,0-1 0,0 0 0,0 0 0,0 0 0,0 0 0,0 0 0,0 1 0,0-1 0,0 0 0,0 0 0,0 0 0,0 0 0,0 0 0,0 0 0,0 1 0,0-1 0,0 0 0,-1 0 0,1 0 0,0 0 0,0 0 0,0 0 0,0 0 0,0 0 0,0 1 0,0-1 0,-1 0 0,1 0 0,0 0 0,0 0 0,0 0 0,0 0 0,0 0 0,0 0 0,-1 0 0,1 0 0,0 0 0,0 0 0,0 0 0,0 0 0,-1 0 0,-16 3 0,-16 0 0,17-3 0,0-2 0,0 1 0,0-2 0,1 0 0,-1 0 0,1-2 0,-15-6 0,-11-7 0,-44-28 0,15 8 0,9 3 0,-93-73 0,136 95 0,-29-22-103,20 13-212,-2 1-1,0 1 1,-58-28-1,62 38-6510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7:45.259"/>
    </inkml:context>
    <inkml:brush xml:id="br0">
      <inkml:brushProperty name="width" value="0.05" units="cm"/>
      <inkml:brushProperty name="height" value="0.05" units="cm"/>
      <inkml:brushProperty name="color" value="#EC6466"/>
    </inkml:brush>
  </inkml:definitions>
  <inkml:trace contextRef="#ctx0" brushRef="#br0">748 54 24575,'-20'-1'0,"-1"2"0,1 0 0,0 1 0,-1 1 0,1 1 0,0 1 0,0 0 0,1 2 0,0 0 0,0 2 0,1 0 0,0 0 0,-18 14 0,-96 55 0,56-36 0,32-19 0,-91 34 0,87-38 0,27-7 0,33-6 0,39-4 0,-47-2 0,22 0 0,-1 0 0,0-2 0,0-1 0,0-1 0,-1-1 0,0-2 0,39-14 0,73-27 0,-102 38 0,0-1 0,-1-1 0,-1-2 0,0-2 0,43-27 0,-74 42 0,1 1 0,-1-1 0,1 0 0,-1 0 0,0 0 0,0 0 0,1 0 0,-1 0 0,0 0 0,0-1 0,0 1 0,0 0 0,-1-1 0,1 1 0,0 0 0,0-1 0,-1 1 0,1-1 0,-1 1 0,1-1 0,-1 0 0,0-2 0,0 3 0,-1 0 0,0 1 0,0-1 0,0 1 0,0-1 0,0 1 0,0-1 0,0 1 0,0-1 0,0 1 0,0 0 0,0 0 0,0 0 0,0-1 0,0 1 0,0 0 0,-1 0 0,1 1 0,0-1 0,0 0 0,0 0 0,0 0 0,0 1 0,0-1 0,0 0 0,0 1 0,0-1 0,0 1 0,0 0 0,0-1 0,-1 2 0,-10 3 0,-87 42 0,90-42 0,0 0 0,1 1 0,0 0 0,0 0 0,0 0 0,1 1 0,0 0 0,-8 12 0,14-19 0,1 1 0,-1-1 0,1 0 0,-1 1 0,1-1 0,-1 1 0,1-1 0,-1 1 0,1-1 0,0 1 0,-1-1 0,1 1 0,0-1 0,0 1 0,-1-1 0,1 1 0,0-1 0,0 1 0,0 0 0,0-1 0,0 1 0,0 0 0,0-1 0,0 1 0,0-1 0,0 1 0,0 0 0,0-1 0,0 1 0,0-1 0,1 1 0,-1 0 0,0-1 0,0 1 0,1-1 0,-1 1 0,0-1 0,1 1 0,-1-1 0,0 1 0,1-1 0,-1 0 0,1 1 0,-1-1 0,1 1 0,-1-1 0,1 0 0,-1 1 0,1-1 0,-1 0 0,1 0 0,0 0 0,-1 1 0,1-1 0,-1 0 0,1 0 0,0 0 0,-1 0 0,1 0 0,-1 0 0,1 0 0,0 0 0,41-6 0,-18-2 0,0-1 0,-1-1 0,0-1 0,42-28 0,-23 10 0,58-53 0,-38 13-1365,-37 37-5461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8:46.230"/>
    </inkml:context>
    <inkml:brush xml:id="br0">
      <inkml:brushProperty name="width" value="0.2" units="cm"/>
      <inkml:brushProperty name="height" value="0.2" units="cm"/>
      <inkml:brushProperty name="color" value="#EC6466"/>
    </inkml:brush>
  </inkml:definitions>
  <inkml:trace contextRef="#ctx0" brushRef="#br0">410 233 24575,'-4'0'0,"-6"-4"0,-5-6 0,-13-1 0,-6 2 0,-1 1 0,-3-9 0,-3-2 0,0 1 0,4 5 0,3 0 0,8-2 0,5-15 0,0-3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7.964"/>
    </inkml:context>
    <inkml:brush xml:id="br0">
      <inkml:brushProperty name="width" value="0.05" units="cm"/>
      <inkml:brushProperty name="height" value="0.05" units="cm"/>
      <inkml:brushProperty name="color" value="#EC6466"/>
    </inkml:brush>
  </inkml:definitions>
  <inkml:trace contextRef="#ctx0" brushRef="#br0">0 1 24575,'0'4'0,"0"6"0,0 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8.815"/>
    </inkml:context>
    <inkml:brush xml:id="br0">
      <inkml:brushProperty name="width" value="0.05" units="cm"/>
      <inkml:brushProperty name="height" value="0.05" units="cm"/>
      <inkml:brushProperty name="color" value="#EC6466"/>
    </inkml:brush>
  </inkml:definitions>
  <inkml:trace contextRef="#ctx0" brushRef="#br0">1 10 24575,'8'-4'0,"4"-2"-8191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6:59.642"/>
    </inkml:context>
    <inkml:brush xml:id="br0">
      <inkml:brushProperty name="width" value="0.05" units="cm"/>
      <inkml:brushProperty name="height" value="0.05" units="cm"/>
      <inkml:brushProperty name="color" value="#EC6466"/>
    </inkml:brush>
  </inkml:definitions>
  <inkml:trace contextRef="#ctx0" brushRef="#br0">1 146 24575,'0'-4'0,"0"-6"0,8-5 0,4-9 0,-2-4 0,-1-2 0,-7 9 0,-4 7-8191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27.334"/>
    </inkml:context>
    <inkml:brush xml:id="br0">
      <inkml:brushProperty name="width" value="0.1" units="cm"/>
      <inkml:brushProperty name="height" value="0.1" units="cm"/>
      <inkml:brushProperty name="color" value="#EC6466"/>
    </inkml:brush>
  </inkml:definitions>
  <inkml:trace contextRef="#ctx0" brushRef="#br0">0 1 24575,'4'0'0,"6"0"0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28.284"/>
    </inkml:context>
    <inkml:brush xml:id="br0">
      <inkml:brushProperty name="width" value="0.1" units="cm"/>
      <inkml:brushProperty name="height" value="0.1" units="cm"/>
      <inkml:brushProperty name="color" value="#EC6466"/>
    </inkml:brush>
  </inkml:definitions>
  <inkml:trace contextRef="#ctx0" brushRef="#br0">0 1 24575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1.366"/>
    </inkml:context>
    <inkml:brush xml:id="br0">
      <inkml:brushProperty name="width" value="0.1" units="cm"/>
      <inkml:brushProperty name="height" value="0.1" units="cm"/>
      <inkml:brushProperty name="color" value="#EC6466"/>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2.699"/>
    </inkml:context>
    <inkml:brush xml:id="br0">
      <inkml:brushProperty name="width" value="0.05" units="cm"/>
      <inkml:brushProperty name="height" value="0.05" units="cm"/>
      <inkml:brushProperty name="color" value="#EC6466"/>
    </inkml:brush>
  </inkml:definitions>
  <inkml:trace contextRef="#ctx0" brushRef="#br0">1 10 24575,'4'0'0,"6"0"0,22-4 0,6-2-8191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2.404"/>
    </inkml:context>
    <inkml:brush xml:id="br0">
      <inkml:brushProperty name="width" value="0.1" units="cm"/>
      <inkml:brushProperty name="height" value="0.1" units="cm"/>
      <inkml:brushProperty name="color" value="#EC6466"/>
    </inkml:brush>
  </inkml:definitions>
  <inkml:trace contextRef="#ctx0" brushRef="#br0">0 1 24575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3.216"/>
    </inkml:context>
    <inkml:brush xml:id="br0">
      <inkml:brushProperty name="width" value="0.1" units="cm"/>
      <inkml:brushProperty name="height" value="0.1" units="cm"/>
      <inkml:brushProperty name="color" value="#EC6466"/>
    </inkml:brush>
  </inkml:definitions>
  <inkml:trace contextRef="#ctx0" brushRef="#br0">13 1 24575,'-13'8'0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3.937"/>
    </inkml:context>
    <inkml:brush xml:id="br0">
      <inkml:brushProperty name="width" value="0.1" units="cm"/>
      <inkml:brushProperty name="height" value="0.1" units="cm"/>
      <inkml:brushProperty name="color" value="#EC6466"/>
    </inkml:brush>
  </inkml:definitions>
  <inkml:trace contextRef="#ctx0" brushRef="#br0">0 1 24575,'9'0'0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4.474"/>
    </inkml:context>
    <inkml:brush xml:id="br0">
      <inkml:brushProperty name="width" value="0.1" units="cm"/>
      <inkml:brushProperty name="height" value="0.1" units="cm"/>
      <inkml:brushProperty name="color" value="#EC6466"/>
    </inkml:brush>
  </inkml:definitions>
  <inkml:trace contextRef="#ctx0" brushRef="#br0">1 1 24575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4.961"/>
    </inkml:context>
    <inkml:brush xml:id="br0">
      <inkml:brushProperty name="width" value="0.1" units="cm"/>
      <inkml:brushProperty name="height" value="0.1" units="cm"/>
      <inkml:brushProperty name="color" value="#EC6466"/>
    </inkml:brush>
  </inkml:definitions>
  <inkml:trace contextRef="#ctx0" brushRef="#br0">5 1 24575,'-4'0'0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5.614"/>
    </inkml:context>
    <inkml:brush xml:id="br0">
      <inkml:brushProperty name="width" value="0.1" units="cm"/>
      <inkml:brushProperty name="height" value="0.1" units="cm"/>
      <inkml:brushProperty name="color" value="#EC6466"/>
    </inkml:brush>
  </inkml:definitions>
  <inkml:trace contextRef="#ctx0" brushRef="#br0">0 0 24575,'5'0'0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9:37.163"/>
    </inkml:context>
    <inkml:brush xml:id="br0">
      <inkml:brushProperty name="width" value="0.1" units="cm"/>
      <inkml:brushProperty name="height" value="0.1" units="cm"/>
      <inkml:brushProperty name="color" value="#EC6466"/>
    </inkml:brush>
  </inkml:definitions>
  <inkml:trace contextRef="#ctx0" brushRef="#br0">80 0 24575,'-9'0'0,"-11"0"0,-6 0 0,1 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0.693"/>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2.488"/>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3.346"/>
    </inkml:context>
    <inkml:brush xml:id="br0">
      <inkml:brushProperty name="width" value="0.05" units="cm"/>
      <inkml:brushProperty name="height" value="0.05" units="cm"/>
      <inkml:brushProperty name="color" value="#EC6466"/>
    </inkml:brush>
  </inkml:definitions>
  <inkml:trace contextRef="#ctx0" brushRef="#br0">26 0 24575,'-5'5'0,"-4"5"0,-2 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4.598"/>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3.860"/>
    </inkml:context>
    <inkml:brush xml:id="br0">
      <inkml:brushProperty name="width" value="0.05" units="cm"/>
      <inkml:brushProperty name="height" value="0.05" units="cm"/>
      <inkml:brushProperty name="color" value="#EC6466"/>
    </inkml:brush>
  </inkml:definitions>
  <inkml:trace contextRef="#ctx0" brushRef="#br0">25 1 24575,'-4'0'0,"-6"0"0,-1 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4.312"/>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4.984"/>
    </inkml:context>
    <inkml:brush xml:id="br0">
      <inkml:brushProperty name="width" value="0.05" units="cm"/>
      <inkml:brushProperty name="height" value="0.05" units="cm"/>
      <inkml:brushProperty name="color" value="#EC6466"/>
    </inkml:brush>
  </inkml:definitions>
  <inkml:trace contextRef="#ctx0" brushRef="#br0">31 0 24575,'-9'0'0,"-2"4"0,1 2-8191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06.804"/>
    </inkml:context>
    <inkml:brush xml:id="br0">
      <inkml:brushProperty name="width" value="0.05" units="cm"/>
      <inkml:brushProperty name="height" value="0.05" units="cm"/>
      <inkml:brushProperty name="color" value="#EC6466"/>
    </inkml:brush>
  </inkml:definitions>
  <inkml:trace contextRef="#ctx0" brushRef="#br0">389 1 24575,'-13'4'0,"-8"6"0,-9 0 0,-12 4 0,-3 3 0,-10 3 0,-1 7 0,5 2 0,8-3 0,11-6-8191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11.656"/>
    </inkml:context>
    <inkml:brush xml:id="br0">
      <inkml:brushProperty name="width" value="0.05" units="cm"/>
      <inkml:brushProperty name="height" value="0.05" units="cm"/>
      <inkml:brushProperty name="color" value="#EC6466"/>
    </inkml:brush>
  </inkml:definitions>
  <inkml:trace contextRef="#ctx0" brushRef="#br0">276 198 24575,'-1'-4'0,"0"0"0,0 0 0,-1 0 0,1 0 0,-1 0 0,1 0 0,-1 0 0,0 1 0,-1-1 0,1 1 0,-1-1 0,0 1 0,-3-4 0,-41-34 0,69 75 0,-10-22 0,2 0 0,26 18 0,-31-24 0,1 0 0,-1 1 0,-1 0 0,1 1 0,-1 0 0,0 0 0,-1 1 0,0 0 0,7 10 0,-13-17 0,-1-1 0,1 0 0,0 1 0,-1-1 0,1 0 0,0 1 0,-1-1 0,0 1 0,1-1 0,-1 1 0,0-1 0,0 1 0,0-1 0,0 1 0,0-1 0,0 1 0,0-1 0,0 1 0,-1-1 0,1 1 0,0-1 0,-2 2 0,1-2 0,0 0 0,0 0 0,0-1 0,0 1 0,0 0 0,0-1 0,0 1 0,0-1 0,-1 1 0,1-1 0,0 1 0,0-1 0,-1 0 0,1 0 0,0 1 0,0-1 0,-1 0 0,1 0 0,-3-1 0,-4 0 0,-1 0 0,1-1 0,-1 0 0,1-1 0,0 1 0,-9-6 0,9 3 0,0 0 0,-1-1 0,2 0 0,-1-1 0,1 0 0,0 0 0,0 0 0,-6-10 0,6 7 0,-2 0 0,1 1 0,-1 0 0,-14-10 0,14 12 0,-27-22 0,36 29 0,0 0 0,-1-1 0,1 1 0,0 0 0,0-1 0,0 1 0,-1 0 0,1-1 0,0 1 0,0-1 0,0 1 0,0 0 0,0-1 0,0 1 0,0 0 0,0-1 0,0 1 0,0-1 0,0 1 0,0 0 0,0-1 0,0 1 0,0-1 0,0 1 0,0 0 0,0-1 0,0 1 0,1 0 0,-1-1 0,0 1 0,0 0 0,0-1 0,1 1 0,24-8 0,-12 8 0,0 0 0,1 1 0,-1 1 0,0 0 0,0 0 0,-1 1 0,1 1 0,-1 0 0,1 1 0,18 11 0,16 4 0,-46-19 0,0-1 0,0 1 0,0-1 0,0 1 0,0-1 0,0 1 0,0-1 0,1 0 0,-1 0 0,0 1 0,0-1 0,0 0 0,0 0 0,0 0 0,0 0 0,1 0 0,-1 0 0,0-1 0,0 1 0,0 0 0,2-1 0,-3 0 0,0 0 0,0 1 0,0-1 0,0 0 0,0 0 0,0 0 0,0 0 0,0 1 0,0-1 0,0 0 0,0 0 0,-1 0 0,1 1 0,0-1 0,-1 0 0,1 0 0,0 1 0,-1-1 0,1 0 0,-1 1 0,0-2 0,-5-5 0,1 0 0,-1 0 0,0 0 0,-12-8 0,-3 1 0,-1 1 0,0 1 0,-1 1 0,-44-15 0,-101-19 0,479 96 0,-272-47 0,-1 3 0,0 0 0,58 21 0,-86-24 0,-1-1 0,0 1 0,0 1 0,-1 0 0,1 0 0,-1 1 0,0 0 0,11 10 0,-19-16 0,0 0 0,0 0 0,0 1 0,0-1 0,0 0 0,0 0 0,0 0 0,0 0 0,0 1 0,0-1 0,0 0 0,0 0 0,0 0 0,0 1 0,0-1 0,0 0 0,0 0 0,0 0 0,0 1 0,0-1 0,0 0 0,0 0 0,0 0 0,0 1 0,0-1 0,0 0 0,-1 0 0,1 0 0,0 0 0,0 0 0,0 1 0,0-1 0,0 0 0,-1 0 0,1 0 0,0 0 0,0 0 0,0 0 0,0 0 0,-1 1 0,1-1 0,0 0 0,0 0 0,0 0 0,-1 0 0,1 0 0,0 0 0,0 0 0,0 0 0,-1 0 0,1 0 0,0 0 0,0 0 0,0 0 0,0 0 0,-1 0 0,1 0 0,0-1 0,0 1 0,0 0 0,-1 0 0,1 0 0,-28-2 0,-1 0 0,1-2 0,0-1 0,1-1 0,-1-2 0,-29-12 0,43 15 0,-3 0 0,2-1 0,-1 0 0,1-1 0,0-1 0,0 0 0,-13-11 0,27 19 0,1 0 0,0 0 0,-1 0 0,1 0 0,0-1 0,-1 1 0,1 0 0,0 0 0,-1-1 0,1 1 0,0 0 0,0 0 0,-1-1 0,1 1 0,0 0 0,0-1 0,0 1 0,-1 0 0,1-1 0,0 1 0,0 0 0,0-1 0,0 1 0,0 0 0,0-1 0,0 1 0,0-1 0,0 1 0,0 0 0,0-1 0,0 1 0,0 0 0,0-1 0,0 1 0,0-1 0,0 1 0,0 0 0,1-1 0,-1 1 0,0 0 0,0-1 0,0 1 0,1-1 0,20-6 0,30 3 0,-50 4 0,31 0 0,0 2 0,0 0 0,-1 3 0,1 0 0,-1 3 0,50 17 0,-47-15 0,49 8 0,-53-12 0,1 1 0,40 15 0,-35-8-1365,-4-1-5461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30:12.515"/>
    </inkml:context>
    <inkml:brush xml:id="br0">
      <inkml:brushProperty name="width" value="0.05" units="cm"/>
      <inkml:brushProperty name="height" value="0.05" units="cm"/>
      <inkml:brushProperty name="color" value="#EC6466"/>
    </inkml:brush>
  </inkml:definitions>
  <inkml:trace contextRef="#ctx0" brushRef="#br0">1 6 24575,'0'-4'0,"0"3"0,0 5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0.159"/>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0.795"/>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1.635"/>
    </inkml:context>
    <inkml:brush xml:id="br0">
      <inkml:brushProperty name="width" value="0.05" units="cm"/>
      <inkml:brushProperty name="height" value="0.05" units="cm"/>
      <inkml:brushProperty name="color" value="#EC6466"/>
    </inkml:brush>
  </inkml:definitions>
  <inkml:trace contextRef="#ctx0" brushRef="#br0">0 0 24575,'4'0'0,"19"0"0,8 0 0,5 0 0,3 0 0,-4 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1.965"/>
    </inkml:context>
    <inkml:brush xml:id="br0">
      <inkml:brushProperty name="width" value="0.05" units="cm"/>
      <inkml:brushProperty name="height" value="0.05" units="cm"/>
      <inkml:brushProperty name="color" value="#EC6466"/>
    </inkml:brush>
  </inkml:definitions>
  <inkml:trace contextRef="#ctx0" brushRef="#br0">1 4 24575,'4'-4'0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27.322"/>
    </inkml:context>
    <inkml:brush xml:id="br0">
      <inkml:brushProperty name="width" value="0.05" units="cm"/>
      <inkml:brushProperty name="height" value="0.05" units="cm"/>
      <inkml:brushProperty name="color" value="#EC6466"/>
    </inkml:brush>
  </inkml:definitions>
  <inkml:trace contextRef="#ctx0" brushRef="#br0">0 1 24575,'4'0'0,"6"0"0,9 0 0,15 0 0,5 0 0,0 0 0,-2 0 0,1 0 0,2 0 0,-1 0 0,-3 0 0,0 0 0,-1 0 0,2 0 0,-2 4 0,10 10 0,-2 2-8191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2.341"/>
    </inkml:context>
    <inkml:brush xml:id="br0">
      <inkml:brushProperty name="width" value="0.05" units="cm"/>
      <inkml:brushProperty name="height" value="0.05" units="cm"/>
      <inkml:brushProperty name="color" value="#EC6466"/>
    </inkml:brush>
  </inkml:definitions>
  <inkml:trace contextRef="#ctx0" brushRef="#br0">0 1 24575,'17'0'0,"10"0"0,8 0 0,11 0 0,-2 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2.699"/>
    </inkml:context>
    <inkml:brush xml:id="br0">
      <inkml:brushProperty name="width" value="0.05" units="cm"/>
      <inkml:brushProperty name="height" value="0.05" units="cm"/>
      <inkml:brushProperty name="color" value="#EC6466"/>
    </inkml:brush>
  </inkml:definitions>
  <inkml:trace contextRef="#ctx0" brushRef="#br0">1 10 24575,'4'0'0,"6"0"0,22-4 0,6-2-8191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14.598"/>
    </inkml:context>
    <inkml:brush xml:id="br0">
      <inkml:brushProperty name="width" value="0.05" units="cm"/>
      <inkml:brushProperty name="height" value="0.05" units="cm"/>
      <inkml:brushProperty name="color" value="#EC6466"/>
    </inkml:brush>
  </inkml:definitions>
  <inkml:trace contextRef="#ctx0" brushRef="#br0">0 1 24575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27.322"/>
    </inkml:context>
    <inkml:brush xml:id="br0">
      <inkml:brushProperty name="width" value="0.05" units="cm"/>
      <inkml:brushProperty name="height" value="0.05" units="cm"/>
      <inkml:brushProperty name="color" value="#EC6466"/>
    </inkml:brush>
  </inkml:definitions>
  <inkml:trace contextRef="#ctx0" brushRef="#br0">0 1 24575,'4'0'0,"6"0"0,9 0 0,15 0 0,5 0 0,0 0 0,-2 0 0,1 0 0,2 0 0,-1 0 0,-3 0 0,0 0 0,-1 0 0,2 0 0,-2 4 0,10 10 0,-2 2-8191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2.846"/>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54.878"/>
    </inkml:context>
    <inkml:brush xml:id="br0">
      <inkml:brushProperty name="width" value="0.05" units="cm"/>
      <inkml:brushProperty name="height" value="0.05" units="cm"/>
      <inkml:brushProperty name="color" value="#EC6466"/>
    </inkml:brush>
  </inkml:definitions>
  <inkml:trace contextRef="#ctx0" brushRef="#br0">1 0 24575,'0'0'0,"1"0"0,0 1 0,-1-1 0,1 0 0,0 0 0,-1 0 0,1 1 0,0-1 0,-1 0 0,1 1 0,-1-1 0,1 1 0,0-1 0,-1 0 0,1 1 0,-1-1 0,1 1 0,-1-1 0,0 1 0,1 0 0,-1-1 0,0 1 0,1 1 0,-1-2 0,1 1 0,-1-1 0,0 1 0,0-1 0,1 1 0,-1-1 0,0 1 0,1-1 0,-1 1 0,1-1 0,-1 1 0,0-1 0,1 0 0,-1 1 0,1-1 0,-1 0 0,1 1 0,0-1 0,-1 0 0,1 0 0,-1 1 0,1-1 0,-1 0 0,1 0 0,-1 0 0,1 0 0,0 0 0,-1 0 0,1 0 0,0 0 0,1 0 0,0 0 0,-1-1 0,1 1 0,0 0 0,0 0 0,-1 1 0,1-1 0,0 0 0,-1 1 0,1-1 0,0 1 0,-1-1 0,1 1 0,-1 0 0,1-1 0,-1 1 0,1 0 0,-1 0 0,1 0 0,-1 0 0,0 1 0,0-1 0,0 0 0,1 0 0,-1 1 0,0-1 0,-1 1 0,1-1 0,0 1 0,0-1 0,-1 1 0,1 0 0,-1-1 0,1 4 0,0-3 0,0 1 0,0 0 0,-1 0 0,0 0 0,0 0 0,1 0 0,-2-1 0,1 1 0,0 0 0,-1 0 0,1 0 0,-1 0 0,0 0 0,0-1 0,0 1 0,0 0 0,0-1 0,0 1 0,-1-1 0,-2 4 0,4-6 0,-1 1 0,1-1 0,-1 1 0,1-1 0,-1 0 0,1 1 0,-1-1 0,1 0 0,-1 0 0,1 1 0,-1-1 0,1 0 0,-1 0 0,1 0 0,-1 0 0,0 1 0,1-1 0,-1 0 0,1 0 0,-1 0 0,0 0 0,1-1 0,-1 1 0,1 0 0,-1 0 0,1 0 0,-1 0 0,1 0 0,-1-1 0,0 1 0,1 0 0,-1-1 0,0 1 0,1-1 0,0 1 0,-1 0 0,1-1 0,0 1 0,-1 0 0,1 0 0,-1 0 0,1-1 0,0 1 0,-1 0 0,1 0 0,-1 0 0,1 0 0,0 0 0,-1 0 0,1 0 0,-1 0 0,1 0 0,-1 0 0,1 0 0,0 0 0,-1 0 0,1 0 0,-1 0 0,1 0 0,0 1 0,-1-1 0,1 0 0,-1 0 0,1 0 0,0 1 0,-1-1 0,1 0 0,0 1 0,-1-1 0,1 0 0,0 0 0,0 1 0,-1-1 0,1 1 0,0-1 0,0 0 0,-1 1 0,1-1 0,0 0 0,0 1 0,-11 23-1365,-2 6-5461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3.643"/>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4.267"/>
    </inkml:context>
    <inkml:brush xml:id="br0">
      <inkml:brushProperty name="width" value="0.05" units="cm"/>
      <inkml:brushProperty name="height" value="0.05" units="cm"/>
      <inkml:brushProperty name="color" value="#EC6466"/>
    </inkml:brush>
  </inkml:definitions>
  <inkml:trace contextRef="#ctx0" brushRef="#br0">1 1 24575,'4'0'0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58.822"/>
    </inkml:context>
    <inkml:brush xml:id="br0">
      <inkml:brushProperty name="width" value="0.05" units="cm"/>
      <inkml:brushProperty name="height" value="0.05" units="cm"/>
      <inkml:brushProperty name="color" value="#EC6466"/>
    </inkml:brush>
  </inkml:definitions>
  <inkml:trace contextRef="#ctx0" brushRef="#br0">211 0 24575,'3'2'0,"0"0"0,0 0 0,-1 1 0,1-1 0,-1 1 0,0-1 0,0 1 0,1 0 0,-2-1 0,1 1 0,0 0 0,-1 1 0,1-1 0,-1 0 0,0 0 0,0 1 0,0-1 0,0 0 0,-1 1 0,1-1 0,-1 1 0,0-1 0,0 1 0,0-1 0,-1 0 0,1 1 0,-2 3 0,0 4 0,0 0 0,-1-1 0,0 1 0,0-1 0,-1 0 0,-1 0 0,-8 13 0,13-22 0,0 0 0,-1 0 0,1 0 0,0 0 0,-1 0 0,0 0 0,1 0 0,-1 0 0,1 0 0,-1 0 0,0-1 0,0 1 0,0 0 0,1 0 0,-1-1 0,0 1 0,0 0 0,0-1 0,0 1 0,0-1 0,0 0 0,0 1 0,0-1 0,0 0 0,0 1 0,0-1 0,0 0 0,0 0 0,-1 0 0,1 0 0,0 0 0,0 0 0,0 0 0,0-1 0,0 1 0,0 0 0,0 0 0,0-1 0,0 1 0,0-1 0,0 1 0,0-1 0,0 1 0,0-1 0,-1-1 0,-4-5 0,1 1 0,0-1 0,0-1 0,0 1 0,-4-11 0,-15-20 0,19 33 0,0 1 0,-1 1 0,1-1 0,-1 1 0,0 0 0,0 0 0,0 1 0,-1-1 0,1 1 0,0 1 0,-1-1 0,1 1 0,-1 1 0,0-1 0,-12 1 0,49 1 0,-18 0 0,0-1 0,0 0 0,-1 0 0,13-3 0,-20 2 0,1 0 0,-1-1 0,1 1 0,-1-1 0,0 0 0,0 0 0,0 0 0,0-1 0,0 1 0,0-1 0,-1 0 0,1 0 0,-1 0 0,6-8 0,-6 7-119,11-12 372,-14 15-278,0 1 1,0 0 0,1 0 0,-1 0 0,0 0 0,0-1-1,0 1 1,1 0 0,-1 0 0,0 0 0,0 0 0,1 0-1,-1 0 1,0 0 0,1 0 0,-1 0 0,0 0 0,0 0-1,1 0 1,-1 0 0,0 0 0,0 0 0,1 0-1,-1 0 1,0 0 0,0 0 0,1 0 0,-1 1 0,0-1-1,0 0 1,1 0 0,-1 0 0,0 0 0,0 1 0,0-1-1,1 0 1,-1 0 0,0 0 0,0 1 0,0-1 0,0 0-1,1 0 1,-1 0 0,0 1 0,0-1 0,0 0 0,0 0-1,0 1 1,0-1 0,0 0 0,0 1 0,0-1 0,0 0-1,0 0 1,0 1 0,0-1 0,0 0 0,0 0 0,0 1-1,0-1 1,0 0 0,1 16-6802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03.757"/>
    </inkml:context>
    <inkml:brush xml:id="br0">
      <inkml:brushProperty name="width" value="0.05" units="cm"/>
      <inkml:brushProperty name="height" value="0.05" units="cm"/>
      <inkml:brushProperty name="color" value="#EC6466"/>
    </inkml:brush>
  </inkml:definitions>
  <inkml:trace contextRef="#ctx0" brushRef="#br0">68 278 24575,'2'-57'0,"-2"-56"0,-1 103 0,0 0 0,0-1 0,-1 1 0,-1 0 0,0 0 0,0 0 0,0 1 0,-6-10 0,9 18 0,0 1 0,-1-1 0,1 1 0,0-1 0,0 1 0,0 0 0,-1-1 0,1 1 0,0 0 0,0-1 0,-1 1 0,1 0 0,0-1 0,-1 1 0,1 0 0,0-1 0,-1 1 0,1 0 0,-1 0 0,1-1 0,0 1 0,-1 0 0,1 0 0,-1 0 0,1 0 0,-1 0 0,1 0 0,0-1 0,-1 1 0,1 0 0,-1 0 0,1 0 0,-1 0 0,1 1 0,-1-1 0,1 0 0,0 0 0,-1 0 0,1 0 0,-1 0 0,1 1 0,-1-1 0,1 0 0,0 0 0,-1 1 0,1-1 0,0 0 0,-1 0 0,1 1 0,0-1 0,-1 0 0,1 1 0,0-1 0,0 1 0,-1-1 0,1 0 0,0 1 0,0-1 0,0 1 0,0-1 0,-1 1 0,-10 28 0,7-15 0,2-1 0,-1 1 0,2 0 0,0 0 0,0 0 0,1 0 0,1 0 0,0 0 0,5 17 0,-4-23 0,-1-1 0,2 1 0,-1-1 0,1 0 0,1 0 0,-1 0 0,1 0 0,0-1 0,1 1 0,-1-1 0,1 0 0,0 0 0,1-1 0,0 0 0,-1 0 0,2 0 0,-1 0 0,9 3 0,-15-7 0,1 0 0,0-1 0,0 1 0,0 0 0,-1-1 0,1 0 0,0 1 0,0-1 0,0 1 0,0-1 0,0 0 0,0 0 0,0 1 0,0-1 0,0 0 0,0 0 0,0 0 0,0 0 0,0 0 0,0 0 0,0 0 0,0-1 0,-1 1 0,1 0 0,0-1 0,0 1 0,0 0 0,0-1 0,0 1 0,0-1 0,-1 1 0,1-1 0,0 1 0,0-1 0,-1 0 0,1 1 0,0-1 0,-1 0 0,1 0 0,-1 0 0,1 1 0,-1-1 0,1 0 0,-1 0 0,1 0 0,-1 0 0,0 0 0,0 0 0,1 0 0,-1 0 0,0 0 0,0 0 0,0-1 0,0-1 0,0-1 0,0 0 0,0 1 0,0-1 0,-1 1 0,0-1 0,0 1 0,1-1 0,-2 1 0,1 0 0,0-1 0,-1 1 0,-3-5 0,3 6 0,0-1 0,-1 1 0,1 0 0,-1 0 0,0 0 0,0 0 0,0 1 0,0-1 0,0 1 0,0 0 0,0 0 0,0 0 0,-4-1 0,6 2 0,0-1 0,-1 1 0,1 0 0,0 0 0,0 0 0,0 0 0,-1 0 0,1 0 0,0 0 0,0 0 0,0 1 0,-1-1 0,1 0 0,0 1 0,0-1 0,0 1 0,0-1 0,0 1 0,0-1 0,0 1 0,0 0 0,0 0 0,0-1 0,0 1 0,0 0 0,1 0 0,-1 0 0,0 0 0,0 0 0,1 0 0,-1 0 0,1 0 0,-1 0 0,1 0 0,-1 1 0,1-1 0,0 2 0,21-56 120,-20 50-226,1-1 0,-1 1 0,1 0 0,0 0 0,0-1 0,1 2-1,-1-1 1,1 0 0,-1 0 0,1 1 0,0-1 0,0 1 0,4-3 0,2 6-6720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8:32.846"/>
    </inkml:context>
    <inkml:brush xml:id="br0">
      <inkml:brushProperty name="width" value="0.05" units="cm"/>
      <inkml:brushProperty name="height" value="0.05" units="cm"/>
      <inkml:brushProperty name="color" value="#EC6466"/>
    </inkml:brush>
  </inkml:definitions>
  <inkml:trace contextRef="#ctx0" brushRef="#br0">1 1 24575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28.614"/>
    </inkml:context>
    <inkml:brush xml:id="br0">
      <inkml:brushProperty name="width" value="0.05" units="cm"/>
      <inkml:brushProperty name="height" value="0.05" units="cm"/>
      <inkml:brushProperty name="color" value="#EC6466"/>
    </inkml:brush>
  </inkml:definitions>
  <inkml:trace contextRef="#ctx0" brushRef="#br0">1219 136 24575,'11'-9'0,"-16"4"0,-26 0 0,0 4 0,1 2 0,-1 0 0,0 2 0,-46 11 0,-124 41 0,112-29 0,-511 176 0,584-195 0,9-3 0,-1-1 0,1 0 0,-1 0 0,1-1 0,-1 0 0,0 0 0,-13 1 0,20-3 0,1 0 0,-1 0 0,1 0 0,0 0 0,-1 0 0,1 0 0,-1 0 0,1 0 0,-1 0 0,1 0 0,0 0 0,-1 0 0,1 0 0,-1 0 0,1 0 0,0 0 0,-1 0 0,1 0 0,-1-1 0,1 1 0,0 0 0,-1 0 0,1-1 0,0 1 0,-1 0 0,1 0 0,0-1 0,-1 1 0,1 0 0,0-1 0,0 1 0,-1 0 0,1-1 0,0 1 0,0-1 0,0 1 0,0 0 0,-1-1 0,1 1 0,0-1 0,0 1 0,0 0 0,0-1 0,0 1 0,0-1 0,0 1 0,0-1 0,0 1 0,0 0 0,1-1 0,-1 0 0,16-21 0,8-4 0,2 2 0,1 0 0,30-18 0,98-61 0,-126 85 0,-19 12 0,38-24 0,63-31 0,-104 59 0,0 0 0,0 1 0,0-1 0,0 2 0,0-1 0,0 1 0,0 0 0,0 0 0,0 0 0,0 1 0,0 1 0,0-1 0,7 3 0,-4-1 0,0-1 0,1 0 0,-1-1 0,15 0 0,13-5 0,73-18 0,-9 1 0,-99 20 0,0 0 0,0 1 0,0-1 0,0 1 0,1 0 0,-1 0 0,0 0 0,0 0 0,0 0 0,0 1 0,0-1 0,0 1 0,0 0 0,0 0 0,0 0 0,0 0 0,0 1 0,-1-1 0,1 1 0,0 0 0,-1-1 0,3 4 0,-3-4 0,0 0 0,0 0 0,0 0 0,0 0 0,0 0 0,0 0 0,0-1 0,0 1 0,1-1 0,-1 1 0,0-1 0,0 0 0,1 0 0,-1 0 0,0 0 0,0 0 0,1-1 0,-1 1 0,0 0 0,3-2 0,52-18 0,-42 14 0,6-3 0,40-13 0,-58 21 0,0 0 0,0 0 0,0 1 0,0-1 0,0 1 0,1-1 0,-1 1 0,0 0 0,0 1 0,0-1 0,0 0 0,0 1 0,0 0 0,0-1 0,5 3 0,-7-1 0,0-1 0,1 1 0,-1 0 0,0-1 0,0 1 0,0 0 0,-1 0 0,1 0 0,0 0 0,-1 0 0,1 0 0,-1 0 0,0 0 0,1 0 0,-1 0 0,0 0 0,0 0 0,0 0 0,-1 1 0,1-1 0,0 0 0,-1 0 0,0 0 0,1 0 0,-2 2 0,-20 51 0,15-39 0,0 0 0,-2-1 0,0-1 0,0 1 0,-2-1 0,1-1 0,-2 0 0,0 0 0,0-1 0,-1-1 0,-1 0 0,0-1 0,0 0 0,-1-1 0,0-1 0,-20 8 0,-82 38 0,-36 17 0,-162 51 0,258-110 0,42-16 0,20-7 0,25-14 0,83-45 0,3 4 0,3 5 0,2 6 0,185-59 0,-319 122 0,0 0 0,1 1 0,0 0 0,-13 13 0,-9 6 0,28-24 0,-22 16 0,28-20 0,0 1 0,-1-1 0,1 1 0,0-1 0,-1 0 0,1 1 0,0-1 0,-1 0 0,1 0 0,0 1 0,-1-1 0,1 0 0,-1 0 0,1 0 0,0 1 0,-1-1 0,1 0 0,-1 0 0,1 0 0,-1 0 0,1 0 0,-1 0 0,1 0 0,0 0 0,-1 0 0,1 0 0,-1 0 0,1 0 0,-1 0 0,1 0 0,-1 0 0,1 0 0,0-1 0,-1 1 0,1 0 0,-1 0 0,1-1 0,0 1 0,-1 0 0,1 0 0,0-1 0,-1 1 0,1 0 0,0-1 0,-1 0 0,1 1 0,0 0 0,0-1 0,-1 1 0,1 0 0,0 0 0,0-1 0,0 1 0,0 0 0,-1 0 0,1-1 0,0 1 0,0 0 0,0 0 0,-1-1 0,1 1 0,0 0 0,-1 0 0,1 0 0,0 0 0,0 0 0,-1-1 0,1 1 0,0 0 0,-1 0 0,1 0 0,0 0 0,-1 0 0,1 0 0,0 0 0,0 0 0,-1 0 0,1 0 0,0 0 0,-1 0 0,1 0 0,0 1 0,-1-1 0,1 0 0,0 0 0,0 0 0,-1 0 0,1 0 0,0 1 0,0-1 0,-1 0 0,1 0 0,0 0 0,0 1 0,-1-1 0,1 0 0,0 0 0,0 1 0,0-1 0,-22 18 0,17-13 0,-36 30 0,-1-2 0,-70 42 0,229-154 0,7 19 0,-177 109 0,-11-20 0,105-53 0,-2-1 0,49-42 0,-45 33 0,1 1 0,2 2 0,65-32 0,-110 62 0,0 0 0,0 1 0,0-1 0,1 0 0,-1 1 0,0-1 0,0 1 0,1 0 0,-1-1 0,0 1 0,1 0 0,-1 0 0,0 0 0,1 0 0,-1 0 0,0 0 0,1 0 0,-1 0 0,0 0 0,1 1 0,-1-1 0,1 1 0,-1 0 0,-1 0 0,1 0 0,-1 0 0,0 0 0,0 0 0,1 0 0,-1 0 0,0-1 0,0 1 0,0 0 0,0 0 0,0 0 0,0 0 0,0 0 0,-1 0 0,1 0 0,0 0 0,0 0 0,-1 0 0,1 0 0,-1 2 0,-34 56 0,2-13 0,-3-2 0,-1-1 0,-3-2 0,-1-2 0,-52 38 0,89-73 0,11-10 0,20-21 0,-26 26 0,0-1 0,1 1 0,-1-1 0,0 0 0,0 0 0,0 1 0,0-1 0,0 0 0,-1 0 0,1 0 0,0 0 0,-1 0 0,0 0 0,1 0 0,-1 0 0,0-3 0,-1 3 0,0 1 0,1-1 0,-1 1 0,0-1 0,0 1 0,0-1 0,-1 1 0,1 0 0,0 0 0,0-1 0,-1 1 0,1 0 0,-1 0 0,1 0 0,-1 1 0,1-1 0,-1 0 0,1 1 0,-1-1 0,0 1 0,1-1 0,-1 1 0,0 0 0,0-1 0,-3 1 0,-20-2 0,0 0 0,0 2 0,0 1 0,0 0 0,0 2 0,-34 9 0,-7 4 0,-71 28 0,114-34 0,21-5 0,38-8 0,47-18-298,99-39 0,-149 48-471,5-1-6057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31.695"/>
    </inkml:context>
    <inkml:brush xml:id="br0">
      <inkml:brushProperty name="width" value="0.05" units="cm"/>
      <inkml:brushProperty name="height" value="0.05" units="cm"/>
      <inkml:brushProperty name="color" value="#EC6466"/>
    </inkml:brush>
  </inkml:definitions>
  <inkml:trace contextRef="#ctx0" brushRef="#br0">560 148 24575,'-1'2'0,"0"0"0,-1-1 0,1 1 0,-1-1 0,1 1 0,-1-1 0,0 0 0,0 0 0,0 0 0,0 0 0,1 0 0,-1 0 0,0 0 0,-1 0 0,1-1 0,-4 1 0,-5 3 0,-268 132 0,205-97 0,36-18 0,0-1 0,-48 16 0,158-53 0,-48 13 0,1-2 0,-1-1 0,40-16 0,-52 13 0,-14 4 0,-24-1 0,7 5 0,49 3 0,3-2 0,-1-2 0,1-2 0,-1 0 0,0-3 0,-1 0 0,42-18 0,-73 26 0,0 0 0,0 0 0,-1 0 0,1 0 0,0 0 0,0 0 0,0 0 0,0 0 0,0 0 0,0 0 0,0-1 0,0 1 0,-1 0 0,1 0 0,0 0 0,0 0 0,0 0 0,0 0 0,0 0 0,0 0 0,0-1 0,0 1 0,0 0 0,0 0 0,0 0 0,0 0 0,0 0 0,0 0 0,0 0 0,0-1 0,0 1 0,0 0 0,0 0 0,0 0 0,0 0 0,0 0 0,0 0 0,0-1 0,0 1 0,0 0 0,0 0 0,0 0 0,0 0 0,0 0 0,0 0 0,0 0 0,1 0 0,-1-1 0,0 1 0,0 0 0,0 0 0,0 0 0,0 0 0,-23-3 0,-30 3 0,-126 21 0,123-14 0,217-42 0,155-35 0,-564 177 0,299-144 0,-17 10 0,67-46 0,122-79 0,-187 133 0,-25 18 0,-10 7 0,-12 13 0,-6-3 0,-1 0 0,0-1 0,-1-1 0,-28 17 0,-85 40 0,130-70 0,-13 8 0,-1-2 0,1 1 0,-1-2 0,0 0 0,-30 5 0,46-10 0,-1-1 0,0 0 0,1 0 0,-1 0 0,0 0 0,1 0 0,-1 0 0,1 0 0,-1 0 0,0 0 0,1 0 0,-1 0 0,0-1 0,1 1 0,-1 0 0,1 0 0,-1-1 0,0 1 0,1 0 0,-1 0 0,1-1 0,-1 1 0,1-1 0,-1 1 0,1-1 0,0 1 0,-1-1 0,1 1 0,-1-1 0,1 1 0,-1-2 0,6-19 0,23-21 0,-3 16 0,58-42 0,-34 28 0,-102 26-1365,35 2-5461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36.758"/>
    </inkml:context>
    <inkml:brush xml:id="br0">
      <inkml:brushProperty name="width" value="0.05" units="cm"/>
      <inkml:brushProperty name="height" value="0.05" units="cm"/>
      <inkml:brushProperty name="color" value="#EC6466"/>
    </inkml:brush>
  </inkml:definitions>
  <inkml:trace contextRef="#ctx0" brushRef="#br0">1183 0 24575,'-25'42'0,"-1"-2"0,-3-1 0,-1-1 0,-58 56 0,4-2 0,76-84 0,-12 16 0,-33 29 0,48-48 0,-1 0 0,0 0 0,0-1 0,-1 0 0,1 0 0,-1 0 0,0-1 0,0 0 0,0-1 0,0 1 0,-11 1 0,17-4 0,0 1 0,0-1 0,0 0 0,0 0 0,0 0 0,1 1 0,-1-1 0,0 0 0,0 0 0,0 0 0,0 0 0,0-1 0,0 1 0,0 0 0,0 0 0,0-1 0,0 1 0,0 0 0,1-1 0,-1 1 0,0-1 0,0 1 0,0-1 0,1 1 0,-1-1 0,0 1 0,1-1 0,-1 0 0,0 0 0,0-1 0,1 1 0,0-1 0,0 0 0,0 1 0,0-1 0,1 0 0,-1 1 0,0-1 0,1 1 0,-1-1 0,1 1 0,0-1 0,0 1 0,-1-1 0,1 1 0,2-2 0,41-49 0,-19 33 0,2 0 0,0 2 0,1 1 0,56-24 0,37-21 0,-104 47 0,-32 16 0,-31 15 0,-2 8 0,2 1 0,1 2 0,-46 39 0,90-67 0,-1 1 0,1 0 0,0 0 0,0 0 0,0 0 0,0 0 0,0 0 0,0 0 0,0 0 0,0 1 0,0-1 0,1 0 0,-1 1 0,0-1 0,0 3 0,1-4 0,0 1 0,0-1 0,0 1 0,0-1 0,1 1 0,-1-1 0,0 1 0,0-1 0,1 1 0,-1-1 0,0 1 0,1-1 0,-1 0 0,0 1 0,1-1 0,-1 0 0,1 1 0,-1-1 0,1 0 0,-1 0 0,0 1 0,1-1 0,-1 0 0,1 0 0,-1 0 0,1 1 0,-1-1 0,2 0 0,51 2 0,-44-2 0,15 0 0,1-2 0,39-8 0,-54 8 0,0 0 0,0-1 0,-1-1 0,1 1 0,-1-1 0,0-1 0,0 0 0,-1 0 0,10-7 0,-18 11 0,0 1 0,1 0 0,-1 0 0,0-1 0,1 1 0,-1 0 0,0 0 0,0-1 0,1 1 0,-1 0 0,0-1 0,0 1 0,0-1 0,1 1 0,-1 0 0,0-1 0,0 1 0,0-1 0,0 1 0,0 0 0,0-1 0,0 1 0,0-1 0,0 1 0,0 0 0,0-1 0,0 1 0,0-1 0,0 1 0,0 0 0,0-1 0,-1 1 0,1 0 0,0-1 0,0 1 0,0-1 0,-1 1 0,1 0 0,0-1 0,0 1 0,-1 0 0,1 0 0,0-1 0,-1 1 0,1 0 0,0 0 0,-1-1 0,1 1 0,0 0 0,-1 0 0,1 0 0,0 0 0,-1 0 0,1-1 0,-1 1 0,1 0 0,0 0 0,-1 0 0,1 0 0,-1 0 0,1 0 0,-1 0 0,0 1 0,-30-5 0,-10 9 0,0 1 0,1 3 0,0 1 0,0 2 0,-49 21 0,36-13 0,-104 25 0,86-31 0,-74 3 0,129-19 0,18-4 0,26-10 0,73-25 0,-63 27 0,0-1 0,-2-2 0,56-34 0,-77 34 0,-15 17 0,0 0 0,0-1 0,0 1 0,1 0 0,-1-1 0,0 1 0,0 0 0,-1-1 0,1 1 0,0 0 0,0-1 0,0 1 0,0 0 0,0 0 0,0-1 0,0 1 0,0 0 0,-1-1 0,1 1 0,0 0 0,0 0 0,0-1 0,0 1 0,-1 0 0,1 0 0,0-1 0,0 1 0,-1 0 0,1 0 0,0 0 0,-1 0 0,1-1 0,0 1 0,-1 0 0,-2-1 0,-1 0 0,0 0 0,0 1 0,1-1 0,-1 1 0,0 0 0,0 0 0,-6 1 0,-440 65 0,304-46 0,143-18 0,8-1 0,22 2 0,43-1 0,-11-4 0,-1-2 0,79-16 0,117-39 0,-91 19 0,-119 30 0,33-7 0,0-2 0,75-31 0,-128 36 0,-24 14 0,0-1 0,0 1 0,0 0 0,0 0 0,0 0 0,0-1 0,0 1 0,0 0 0,0 0 0,-1-1 0,1 1 0,0 0 0,0 0 0,0 0 0,0-1 0,0 1 0,0 0 0,-1 0 0,1 0 0,0 0 0,0-1 0,0 1 0,0 0 0,-1 0 0,1 0 0,0 0 0,0 0 0,0 0 0,-1-1 0,1 1 0,0 0 0,0 0 0,-1 0 0,1 0 0,0 0 0,0 0 0,0 0 0,-1 0 0,1 0 0,0 0 0,0 0 0,-1 0 0,1 0 0,0 0 0,0 0 0,0 1 0,-1-1 0,-49 3 0,-63 16 0,-54 5 0,179-28-38,-1 0 0,1-1 0,-1-1 0,-1 0-1,1 0 1,17-14 0,-9 7-1060,18-12-5728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19:57.267"/>
    </inkml:context>
    <inkml:brush xml:id="br0">
      <inkml:brushProperty name="width" value="0.05" units="cm"/>
      <inkml:brushProperty name="height" value="0.05" units="cm"/>
      <inkml:brushProperty name="color" value="#EC6466"/>
    </inkml:brush>
  </inkml:definitions>
  <inkml:trace contextRef="#ctx0" brushRef="#br0">260 149 24575,'-7'-2'0,"-1"0"0,1 0 0,0-1 0,0 0 0,1 0 0,-1 0 0,0-1 0,1 0 0,-7-5 0,-9-5 0,-140-85 0,230 120 0,89 51 0,19 8 0,-126-63 0,1-2 0,0-1 0,2-4 0,-1-1 0,57 1 0,-82-13 0,-27 3 0,0-1 0,0 1 0,0 0 0,0-1 0,0 1 0,0 0 0,0-1 0,0 1 0,0 0 0,0-1 0,0 1 0,0 0 0,0-1 0,0 1 0,0 0 0,0-1 0,0 1 0,0 0 0,-1-1 0,1 1 0,0 0 0,0-1 0,0 1 0,0 0 0,-1 0 0,1-1 0,0 1 0,0 0 0,-1 0 0,1-1 0,0 1 0,-1 0 0,1 0 0,0 0 0,-1-1 0,1 1 0,-45-25 0,-84-26-1365,85 36-5461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0.108"/>
    </inkml:context>
    <inkml:brush xml:id="br0">
      <inkml:brushProperty name="width" value="0.05" units="cm"/>
      <inkml:brushProperty name="height" value="0.05" units="cm"/>
      <inkml:brushProperty name="color" value="#EC6466"/>
    </inkml:brush>
  </inkml:definitions>
  <inkml:trace contextRef="#ctx0" brushRef="#br0">0 21 24575,'4'-9'0,"2"-2"-8191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5.451"/>
    </inkml:context>
    <inkml:brush xml:id="br0">
      <inkml:brushProperty name="width" value="0.05" units="cm"/>
      <inkml:brushProperty name="height" value="0.05" units="cm"/>
      <inkml:brushProperty name="color" value="#EC6466"/>
    </inkml:brush>
  </inkml:definitions>
  <inkml:trace contextRef="#ctx0" brushRef="#br0">1 1 24575,'8'0'0,"8"0"0,0 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166"/>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558"/>
    </inkml:context>
    <inkml:brush xml:id="br0">
      <inkml:brushProperty name="width" value="0.05" units="cm"/>
      <inkml:brushProperty name="height" value="0.05" units="cm"/>
      <inkml:brushProperty name="color" value="#EC6466"/>
    </inkml:brush>
  </inkml:definitions>
  <inkml:trace contextRef="#ctx0" brushRef="#br0">0 0 24575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48.994"/>
    </inkml:context>
    <inkml:brush xml:id="br0">
      <inkml:brushProperty name="width" value="0.05" units="cm"/>
      <inkml:brushProperty name="height" value="0.05" units="cm"/>
      <inkml:brushProperty name="color" value="#EC6466"/>
    </inkml:brush>
  </inkml:definitions>
  <inkml:trace contextRef="#ctx0" brushRef="#br0">1 0 24575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14:20:51.743"/>
    </inkml:context>
    <inkml:brush xml:id="br0">
      <inkml:brushProperty name="width" value="0.05" units="cm"/>
      <inkml:brushProperty name="height" value="0.05" units="cm"/>
      <inkml:brushProperty name="color" value="#EC6466"/>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50006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umsplatzhalter 2"/>
          <p:cNvSpPr>
            <a:spLocks noGrp="1"/>
          </p:cNvSpPr>
          <p:nvPr>
            <p:ph type="dt" idx="1"/>
          </p:nvPr>
        </p:nvSpPr>
        <p:spPr>
          <a:xfrm>
            <a:off x="3848100" y="0"/>
            <a:ext cx="2944813" cy="50006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705EBB1-248F-4A09-A488-3264269F74D3}" type="datetimeFigureOut">
              <a:rPr lang="en-US"/>
              <a:pPr>
                <a:defRPr/>
              </a:pPr>
              <a:t>12/9/2022</a:t>
            </a:fld>
            <a:endParaRPr lang="en-US"/>
          </a:p>
        </p:txBody>
      </p:sp>
      <p:sp>
        <p:nvSpPr>
          <p:cNvPr id="5" name="Notizenplatzhalter 4"/>
          <p:cNvSpPr>
            <a:spLocks noGrp="1"/>
          </p:cNvSpPr>
          <p:nvPr>
            <p:ph type="body" sz="quarter" idx="3"/>
          </p:nvPr>
        </p:nvSpPr>
        <p:spPr>
          <a:xfrm>
            <a:off x="231775" y="4718050"/>
            <a:ext cx="6388100" cy="4913313"/>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9482138"/>
            <a:ext cx="2944813" cy="5000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Foliennummernplatzhalter 6"/>
          <p:cNvSpPr>
            <a:spLocks noGrp="1"/>
          </p:cNvSpPr>
          <p:nvPr>
            <p:ph type="sldNum" sz="quarter" idx="5"/>
          </p:nvPr>
        </p:nvSpPr>
        <p:spPr>
          <a:xfrm>
            <a:off x="3848100" y="9482138"/>
            <a:ext cx="2944813" cy="50006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ABF9F9-34E5-405D-B5CC-531671016C60}" type="slidenum">
              <a:rPr lang="en-US" altLang="de-DE"/>
              <a:pPr>
                <a:defRPr/>
              </a:pPr>
              <a:t>‹#›</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wikipedia.org/wiki/Symbole_des_Judentu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e.wikipedia.org/wiki/Symbole_des_Judentum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404813" y="1247775"/>
            <a:ext cx="5984875" cy="33670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endParaRPr lang="de-DE" altLang="de-DE"/>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3237F0-E16D-4B18-9C70-0C61951979AD}" type="slidenum">
              <a:rPr lang="en-US" altLang="de-DE" smtClean="0"/>
              <a:pPr/>
              <a:t>1</a:t>
            </a:fld>
            <a:endParaRPr lang="en-US"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solidFill>
                  <a:srgbClr val="EC646B"/>
                </a:solidFill>
              </a:rPr>
              <a:t>A) </a:t>
            </a:r>
            <a:r>
              <a:rPr lang="de-DE" b="0" i="0" err="1">
                <a:solidFill>
                  <a:srgbClr val="EC646B"/>
                </a:solidFill>
                <a:effectLst/>
                <a:latin typeface="OpenSans OneStage"/>
              </a:rPr>
              <a:t>Diwali</a:t>
            </a:r>
            <a:r>
              <a:rPr lang="de-DE" b="0" i="0">
                <a:solidFill>
                  <a:srgbClr val="EC646B"/>
                </a:solidFill>
                <a:effectLst/>
                <a:latin typeface="OpenSans OneStage"/>
              </a:rPr>
              <a:t> ist ein spirituelles Lichterfest. Das mehrtägige Fest meist Ende Oktober / Anfang November – statt und feiert den Sieg des Guten über das Böse, des Hellen über das Dunkle. Deshalb sind Kerzen, Lichterketten und Feuerwerkskörper wesentlicher Bestandteil des Festes.</a:t>
            </a:r>
            <a:r>
              <a:rPr lang="de-DE">
                <a:solidFill>
                  <a:srgbClr val="EC646B"/>
                </a:solidFill>
              </a:rPr>
              <a:t>  </a:t>
            </a:r>
          </a:p>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11</a:t>
            </a:fld>
            <a:endParaRPr lang="en-US" altLang="de-DE"/>
          </a:p>
        </p:txBody>
      </p:sp>
    </p:spTree>
    <p:extLst>
      <p:ext uri="{BB962C8B-B14F-4D97-AF65-F5344CB8AC3E}">
        <p14:creationId xmlns:p14="http://schemas.microsoft.com/office/powerpoint/2010/main" val="343660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342900" indent="-342900">
              <a:buAutoNum type="alphaUcParenR"/>
            </a:pPr>
            <a:r>
              <a:rPr lang="de-DE"/>
              <a:t>Chanukka wird deshalb auch Lichterfest genannt, da während des gesamten Fests der traditionelle achtflammige Leuchter, Chanukkia, jeden Tag angezündet wird. Achtung: Dabei werden nicht alle Kerzen gleichzeitig entflammt. Dem Brauch zufolge wird täglich eine Kerze angemacht und zwar unter der Woche nach Sonnenuntergang. Weil am heiligen Tag der Ruhe - am Schabbat - keine Flamme entzündet werden darf, brennen am Freitag die Chanukka-Lichter vor den Schabbat-Kerzen.</a:t>
            </a:r>
          </a:p>
          <a:p>
            <a:pPr marL="342900" indent="-342900">
              <a:buAutoNum type="alphaUcParenR"/>
            </a:pPr>
            <a:endParaRPr lang="de-DE"/>
          </a:p>
          <a:p>
            <a:pPr marL="0" indent="0">
              <a:buNone/>
            </a:pPr>
            <a:r>
              <a:rPr lang="de-DE"/>
              <a:t>Der 7-armige Leuchter Menora gilt allgemein als das </a:t>
            </a:r>
            <a:r>
              <a:rPr lang="de-DE" u="none">
                <a:hlinkClick r:id="rId3" tooltip="Symbole des Judentums">
                  <a:extLst>
                    <a:ext uri="{A12FA001-AC4F-418D-AE19-62706E023703}">
                      <ahyp:hlinkClr xmlns:ahyp="http://schemas.microsoft.com/office/drawing/2018/hyperlinkcolor" val="tx"/>
                    </a:ext>
                  </a:extLst>
                </a:hlinkClick>
              </a:rPr>
              <a:t>Symbol des Judentums</a:t>
            </a:r>
            <a:r>
              <a:rPr lang="de-DE" u="none"/>
              <a:t>.</a:t>
            </a:r>
            <a:endParaRPr lang="de-DE" u="none">
              <a:solidFill>
                <a:schemeClr val="tx1">
                  <a:lumMod val="50000"/>
                  <a:lumOff val="50000"/>
                </a:schemeClr>
              </a:solidFill>
            </a:endParaRP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12</a:t>
            </a:fld>
            <a:endParaRPr lang="en-US" altLang="de-DE"/>
          </a:p>
        </p:txBody>
      </p:sp>
    </p:spTree>
    <p:extLst>
      <p:ext uri="{BB962C8B-B14F-4D97-AF65-F5344CB8AC3E}">
        <p14:creationId xmlns:p14="http://schemas.microsoft.com/office/powerpoint/2010/main" val="291228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Antwort 160 </a:t>
            </a:r>
            <a:r>
              <a:rPr lang="de-DE" err="1"/>
              <a:t>Mio</a:t>
            </a:r>
            <a:r>
              <a:rPr lang="de-DE"/>
              <a:t> Tonnen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13</a:t>
            </a:fld>
            <a:endParaRPr lang="en-US" altLang="de-DE"/>
          </a:p>
        </p:txBody>
      </p:sp>
    </p:spTree>
    <p:extLst>
      <p:ext uri="{BB962C8B-B14F-4D97-AF65-F5344CB8AC3E}">
        <p14:creationId xmlns:p14="http://schemas.microsoft.com/office/powerpoint/2010/main" val="45610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14</a:t>
            </a:fld>
            <a:endParaRPr lang="en-US" altLang="de-DE"/>
          </a:p>
        </p:txBody>
      </p:sp>
    </p:spTree>
    <p:extLst>
      <p:ext uri="{BB962C8B-B14F-4D97-AF65-F5344CB8AC3E}">
        <p14:creationId xmlns:p14="http://schemas.microsoft.com/office/powerpoint/2010/main" val="327591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Hinweise zum Weitergeben: </a:t>
            </a:r>
          </a:p>
          <a:p>
            <a:endParaRPr lang="de-DE"/>
          </a:p>
          <a:p>
            <a:pPr marL="285750" indent="-285750">
              <a:buFontTx/>
              <a:buChar char="-"/>
            </a:pPr>
            <a:r>
              <a:rPr lang="de-DE"/>
              <a:t>Gesucht ist ein Neujahrsfest</a:t>
            </a:r>
          </a:p>
          <a:p>
            <a:pPr marL="285750" indent="-285750">
              <a:buFontTx/>
              <a:buChar char="-"/>
            </a:pPr>
            <a:r>
              <a:rPr lang="de-DE"/>
              <a:t>Sehr viele verschiedene Schreibweisen</a:t>
            </a:r>
          </a:p>
          <a:p>
            <a:pPr marL="285750" indent="-285750">
              <a:buFontTx/>
              <a:buChar char="-"/>
            </a:pPr>
            <a:r>
              <a:rPr lang="de-DE"/>
              <a:t>(wird im März gefeiert)</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15</a:t>
            </a:fld>
            <a:endParaRPr lang="en-US" altLang="de-DE"/>
          </a:p>
        </p:txBody>
      </p:sp>
    </p:spTree>
    <p:extLst>
      <p:ext uri="{BB962C8B-B14F-4D97-AF65-F5344CB8AC3E}">
        <p14:creationId xmlns:p14="http://schemas.microsoft.com/office/powerpoint/2010/main" val="53931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16</a:t>
            </a:fld>
            <a:endParaRPr lang="en-US" altLang="de-DE"/>
          </a:p>
        </p:txBody>
      </p:sp>
    </p:spTree>
    <p:extLst>
      <p:ext uri="{BB962C8B-B14F-4D97-AF65-F5344CB8AC3E}">
        <p14:creationId xmlns:p14="http://schemas.microsoft.com/office/powerpoint/2010/main" val="218997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A4, B1, C3, D2</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18</a:t>
            </a:fld>
            <a:endParaRPr lang="en-US" altLang="de-DE"/>
          </a:p>
        </p:txBody>
      </p:sp>
    </p:spTree>
    <p:extLst>
      <p:ext uri="{BB962C8B-B14F-4D97-AF65-F5344CB8AC3E}">
        <p14:creationId xmlns:p14="http://schemas.microsoft.com/office/powerpoint/2010/main" val="395937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A+B, Falsch C+D</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19</a:t>
            </a:fld>
            <a:endParaRPr lang="en-US" altLang="de-DE"/>
          </a:p>
        </p:txBody>
      </p:sp>
    </p:spTree>
    <p:extLst>
      <p:ext uri="{BB962C8B-B14F-4D97-AF65-F5344CB8AC3E}">
        <p14:creationId xmlns:p14="http://schemas.microsoft.com/office/powerpoint/2010/main" val="71712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Zimtstern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20</a:t>
            </a:fld>
            <a:endParaRPr lang="en-US" altLang="de-DE"/>
          </a:p>
        </p:txBody>
      </p:sp>
    </p:spTree>
    <p:extLst>
      <p:ext uri="{BB962C8B-B14F-4D97-AF65-F5344CB8AC3E}">
        <p14:creationId xmlns:p14="http://schemas.microsoft.com/office/powerpoint/2010/main" val="196610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Antwort: A2, B3, C1</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21</a:t>
            </a:fld>
            <a:endParaRPr lang="en-US" altLang="de-DE"/>
          </a:p>
        </p:txBody>
      </p:sp>
    </p:spTree>
    <p:extLst>
      <p:ext uri="{BB962C8B-B14F-4D97-AF65-F5344CB8AC3E}">
        <p14:creationId xmlns:p14="http://schemas.microsoft.com/office/powerpoint/2010/main" val="39126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Nochmal die technischen Sortiermöglichkeiten erklären</a:t>
            </a:r>
          </a:p>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3</a:t>
            </a:fld>
            <a:endParaRPr lang="en-US" altLang="de-DE"/>
          </a:p>
        </p:txBody>
      </p:sp>
    </p:spTree>
    <p:extLst>
      <p:ext uri="{BB962C8B-B14F-4D97-AF65-F5344CB8AC3E}">
        <p14:creationId xmlns:p14="http://schemas.microsoft.com/office/powerpoint/2010/main" val="377333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Spekulatius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22</a:t>
            </a:fld>
            <a:endParaRPr lang="en-US" altLang="de-DE"/>
          </a:p>
        </p:txBody>
      </p:sp>
    </p:spTree>
    <p:extLst>
      <p:ext uri="{BB962C8B-B14F-4D97-AF65-F5344CB8AC3E}">
        <p14:creationId xmlns:p14="http://schemas.microsoft.com/office/powerpoint/2010/main" val="182154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0" i="0" err="1">
                <a:solidFill>
                  <a:srgbClr val="EC646B"/>
                </a:solidFill>
                <a:effectLst/>
                <a:latin typeface="OpenSans OneStage"/>
              </a:rPr>
              <a:t>Diwali</a:t>
            </a:r>
            <a:r>
              <a:rPr lang="de-DE" b="0" i="0">
                <a:solidFill>
                  <a:srgbClr val="EC646B"/>
                </a:solidFill>
                <a:effectLst/>
                <a:latin typeface="OpenSans OneStage"/>
              </a:rPr>
              <a:t> ist ein spirituelles Lichterfest. Das mehrtägige Fest meist Ende Oktober / Anfang November – statt und feiert den Sieg des Guten über das Böse, des Hellen über das Dunkle. Deshalb sind Kerzen, Lichterketten und Feuerwerkskörper wesentlicher Bestandteil des Festes.</a:t>
            </a:r>
            <a:r>
              <a:rPr lang="de-DE">
                <a:solidFill>
                  <a:srgbClr val="EC646B"/>
                </a:solidFil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err="1">
                <a:solidFill>
                  <a:srgbClr val="EC646B"/>
                </a:solidFill>
              </a:rPr>
              <a:t>Diwali</a:t>
            </a:r>
            <a:r>
              <a:rPr lang="de-DE">
                <a:solidFill>
                  <a:srgbClr val="EC646B"/>
                </a:solidFill>
              </a:rPr>
              <a:t> (auch </a:t>
            </a:r>
            <a:r>
              <a:rPr lang="de-DE" err="1">
                <a:solidFill>
                  <a:srgbClr val="EC646B"/>
                </a:solidFill>
              </a:rPr>
              <a:t>Divali</a:t>
            </a:r>
            <a:r>
              <a:rPr lang="de-DE">
                <a:solidFill>
                  <a:srgbClr val="EC646B"/>
                </a:solidFill>
              </a:rPr>
              <a:t>) oder </a:t>
            </a:r>
            <a:r>
              <a:rPr lang="de-DE" err="1">
                <a:solidFill>
                  <a:srgbClr val="EC646B"/>
                </a:solidFill>
              </a:rPr>
              <a:t>Dipavali</a:t>
            </a:r>
            <a:r>
              <a:rPr lang="de-DE">
                <a:solidFill>
                  <a:srgbClr val="EC646B"/>
                </a:solidFill>
              </a:rPr>
              <a:t> (auch </a:t>
            </a:r>
            <a:r>
              <a:rPr lang="de-DE" err="1">
                <a:solidFill>
                  <a:srgbClr val="EC646B"/>
                </a:solidFill>
              </a:rPr>
              <a:t>Deepavali</a:t>
            </a:r>
            <a:r>
              <a:rPr lang="de-DE">
                <a:solidFill>
                  <a:srgbClr val="EC646B"/>
                </a:solidFill>
              </a:rPr>
              <a:t>), das Lichterfest, ist ein bedeutendes mehrtägiges hinduistisches Fest in Indien, Sri Lanka und Nepal und in anderen vom Hinduismus geprägten Ländern, zum Beispiel in Mauritius, Suriname, Fidschi, Trinidad und Tobago, Singapur sowie in Südafrika und der indischen Diaspora. Das Fest kann auf Grund seiner religiösen sowie sozialen Bedeutung und seines fröhlichen Charakters mit Weihnachten verglichen werden, und die Nacht mit Silvester. In Nordindien ist </a:t>
            </a:r>
            <a:r>
              <a:rPr lang="de-DE" err="1">
                <a:solidFill>
                  <a:srgbClr val="EC646B"/>
                </a:solidFill>
              </a:rPr>
              <a:t>Diwali</a:t>
            </a:r>
            <a:r>
              <a:rPr lang="de-DE">
                <a:solidFill>
                  <a:srgbClr val="EC646B"/>
                </a:solidFill>
              </a:rPr>
              <a:t> gleichzeitig der Neujahrstag.</a:t>
            </a:r>
          </a:p>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23</a:t>
            </a:fld>
            <a:endParaRPr lang="en-US" altLang="de-DE"/>
          </a:p>
        </p:txBody>
      </p:sp>
    </p:spTree>
    <p:extLst>
      <p:ext uri="{BB962C8B-B14F-4D97-AF65-F5344CB8AC3E}">
        <p14:creationId xmlns:p14="http://schemas.microsoft.com/office/powerpoint/2010/main" val="3720688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C) Chanukka wird deshalb auch Lichterfest genannt, da während des gesamten Fests der traditionelle achtflammige Leuchter, Chanukkia, jeden Tag angezündet wird. Achtung: Dabei werden nicht alle Kerzen gleichzeitig entflammt. Dem Brauch zufolge wird täglich eine Kerze angemacht und zwar unter der Woche nach Sonnenuntergang. Weil am heiligen Tag der Ruhe - am Schabbat - keine Flamme entzündet werden darf, brennen am Freitag die Chanukka-Lichter vor den Schabbat-Kerzen.</a:t>
            </a:r>
          </a:p>
          <a:p>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r>
              <a:rPr lang="de-DE"/>
              <a:t>Der 7-armige Leuchter Menora gilt allgemein als das </a:t>
            </a:r>
            <a:r>
              <a:rPr lang="de-DE" u="none">
                <a:hlinkClick r:id="rId3" tooltip="Symbole des Judentums">
                  <a:extLst>
                    <a:ext uri="{A12FA001-AC4F-418D-AE19-62706E023703}">
                      <ahyp:hlinkClr xmlns:ahyp="http://schemas.microsoft.com/office/drawing/2018/hyperlinkcolor" val="tx"/>
                    </a:ext>
                  </a:extLst>
                </a:hlinkClick>
              </a:rPr>
              <a:t>Symbol des Judentums</a:t>
            </a:r>
            <a:r>
              <a:rPr lang="de-DE" u="none"/>
              <a:t> </a:t>
            </a:r>
            <a:endParaRPr lang="de-DE" u="none">
              <a:solidFill>
                <a:schemeClr val="tx1">
                  <a:lumMod val="50000"/>
                  <a:lumOff val="50000"/>
                </a:schemeClr>
              </a:solidFill>
            </a:endParaRPr>
          </a:p>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24</a:t>
            </a:fld>
            <a:endParaRPr lang="en-US" altLang="de-DE"/>
          </a:p>
        </p:txBody>
      </p:sp>
    </p:spTree>
    <p:extLst>
      <p:ext uri="{BB962C8B-B14F-4D97-AF65-F5344CB8AC3E}">
        <p14:creationId xmlns:p14="http://schemas.microsoft.com/office/powerpoint/2010/main" val="293740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Antwort 160 </a:t>
            </a:r>
            <a:r>
              <a:rPr lang="de-DE" err="1"/>
              <a:t>Mio</a:t>
            </a:r>
            <a:r>
              <a:rPr lang="de-DE"/>
              <a:t> Tonnen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25</a:t>
            </a:fld>
            <a:endParaRPr lang="en-US" altLang="de-DE"/>
          </a:p>
        </p:txBody>
      </p:sp>
    </p:spTree>
    <p:extLst>
      <p:ext uri="{BB962C8B-B14F-4D97-AF65-F5344CB8AC3E}">
        <p14:creationId xmlns:p14="http://schemas.microsoft.com/office/powerpoint/2010/main" val="208525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t>
            </a:r>
          </a:p>
          <a:p>
            <a:r>
              <a:rPr lang="de-DE"/>
              <a:t>B, A, D, C</a:t>
            </a:r>
          </a:p>
          <a:p>
            <a:endParaRPr lang="de-DE"/>
          </a:p>
          <a:p>
            <a:r>
              <a:rPr lang="de-DE"/>
              <a:t>Chinesisches Neujahrsfest </a:t>
            </a:r>
            <a:r>
              <a:rPr lang="de-DE" err="1"/>
              <a:t>Chunjie</a:t>
            </a:r>
            <a:r>
              <a:rPr lang="de-DE"/>
              <a:t>: 1. Februar</a:t>
            </a:r>
          </a:p>
          <a:p>
            <a:r>
              <a:rPr lang="de-DE"/>
              <a:t>Islamisches Neujahr: 30. Juli</a:t>
            </a:r>
          </a:p>
          <a:p>
            <a:r>
              <a:rPr lang="de-DE"/>
              <a:t>Koptisches Neujahr: 11. September</a:t>
            </a:r>
          </a:p>
          <a:p>
            <a:r>
              <a:rPr lang="de-DE"/>
              <a:t>Jüdisches Neujahr: 26. September</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26</a:t>
            </a:fld>
            <a:endParaRPr lang="en-US" altLang="de-DE"/>
          </a:p>
        </p:txBody>
      </p:sp>
    </p:spTree>
    <p:extLst>
      <p:ext uri="{BB962C8B-B14F-4D97-AF65-F5344CB8AC3E}">
        <p14:creationId xmlns:p14="http://schemas.microsoft.com/office/powerpoint/2010/main" val="11992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sz="1600" b="1" i="0">
                <a:solidFill>
                  <a:srgbClr val="202122"/>
                </a:solidFill>
                <a:effectLst/>
                <a:latin typeface="+mn-lt"/>
              </a:rPr>
              <a:t>Nouruz</a:t>
            </a:r>
            <a:r>
              <a:rPr lang="de-DE" sz="1600" b="0" i="0">
                <a:solidFill>
                  <a:srgbClr val="202122"/>
                </a:solidFill>
                <a:effectLst/>
                <a:latin typeface="+mn-lt"/>
              </a:rPr>
              <a:t> ist der Name </a:t>
            </a:r>
            <a:r>
              <a:rPr lang="de-DE" sz="1600"/>
              <a:t>des </a:t>
            </a:r>
            <a:r>
              <a:rPr lang="de-DE" sz="1600" err="1"/>
              <a:t>Neujahrs-und</a:t>
            </a:r>
            <a:r>
              <a:rPr lang="de-DE" sz="1600"/>
              <a:t> Frühlingsfestes, das vor allem im persischen Kulturraum mit dem Frühlingsbeginn (Tagundnachtgleiche)</a:t>
            </a:r>
            <a:r>
              <a:rPr lang="de-DE" sz="1600" b="0" i="0">
                <a:solidFill>
                  <a:srgbClr val="202122"/>
                </a:solidFill>
                <a:effectLst/>
                <a:latin typeface="+mn-lt"/>
              </a:rPr>
              <a:t>. Der Tag fällt auf den 20. oder 21. März und sein Beginn entsprechend dem Beginn der Tagundnachtgleiche auf unterschiedliche Uhrzeiten.</a:t>
            </a:r>
          </a:p>
          <a:p>
            <a:endParaRPr lang="de-DE" sz="1600" b="0" i="0">
              <a:solidFill>
                <a:srgbClr val="202122"/>
              </a:solidFill>
              <a:effectLst/>
              <a:latin typeface="+mn-lt"/>
            </a:endParaRPr>
          </a:p>
          <a:p>
            <a:r>
              <a:rPr lang="de-DE" sz="1600" b="0" i="0">
                <a:solidFill>
                  <a:srgbClr val="22211D"/>
                </a:solidFill>
                <a:effectLst/>
                <a:latin typeface="+mn-lt"/>
              </a:rPr>
              <a:t>Dadurch, dass sich das Fest über viele Kulturen ausgebreitet hat, hat es verschiedene Formen und Bedeutungen angenommen. Das sieht man auch am Namen: Im Iran und Afghanistan </a:t>
            </a:r>
            <a:r>
              <a:rPr lang="de-DE" sz="1600" b="0" i="0" err="1">
                <a:solidFill>
                  <a:srgbClr val="22211D"/>
                </a:solidFill>
                <a:effectLst/>
                <a:latin typeface="+mn-lt"/>
              </a:rPr>
              <a:t>heisst</a:t>
            </a:r>
            <a:r>
              <a:rPr lang="de-DE" sz="1600" b="0" i="0">
                <a:solidFill>
                  <a:srgbClr val="22211D"/>
                </a:solidFill>
                <a:effectLst/>
                <a:latin typeface="+mn-lt"/>
              </a:rPr>
              <a:t> es Nouruz oder </a:t>
            </a:r>
            <a:r>
              <a:rPr lang="de-DE" sz="1600" b="0" i="0" err="1">
                <a:solidFill>
                  <a:srgbClr val="22211D"/>
                </a:solidFill>
                <a:effectLst/>
                <a:latin typeface="+mn-lt"/>
              </a:rPr>
              <a:t>Nauroz</a:t>
            </a:r>
            <a:r>
              <a:rPr lang="de-DE" sz="1600" b="0" i="0">
                <a:solidFill>
                  <a:srgbClr val="22211D"/>
                </a:solidFill>
                <a:effectLst/>
                <a:latin typeface="+mn-lt"/>
              </a:rPr>
              <a:t>, bei den Aleviten und Kurden Newroz.</a:t>
            </a:r>
            <a:endParaRPr lang="de-DE" sz="1600">
              <a:latin typeface="+mn-lt"/>
            </a:endParaRPr>
          </a:p>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27</a:t>
            </a:fld>
            <a:endParaRPr lang="en-US" altLang="de-DE"/>
          </a:p>
        </p:txBody>
      </p:sp>
    </p:spTree>
    <p:extLst>
      <p:ext uri="{BB962C8B-B14F-4D97-AF65-F5344CB8AC3E}">
        <p14:creationId xmlns:p14="http://schemas.microsoft.com/office/powerpoint/2010/main" val="1413160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28</a:t>
            </a:fld>
            <a:endParaRPr lang="en-US" altLang="de-DE"/>
          </a:p>
        </p:txBody>
      </p:sp>
    </p:spTree>
    <p:extLst>
      <p:ext uri="{BB962C8B-B14F-4D97-AF65-F5344CB8AC3E}">
        <p14:creationId xmlns:p14="http://schemas.microsoft.com/office/powerpoint/2010/main" val="158067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A+B, Falsch C+D</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4</a:t>
            </a:fld>
            <a:endParaRPr lang="en-US" altLang="de-DE"/>
          </a:p>
        </p:txBody>
      </p:sp>
    </p:spTree>
    <p:extLst>
      <p:ext uri="{BB962C8B-B14F-4D97-AF65-F5344CB8AC3E}">
        <p14:creationId xmlns:p14="http://schemas.microsoft.com/office/powerpoint/2010/main" val="346956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A+B, Falsch C+D</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5</a:t>
            </a:fld>
            <a:endParaRPr lang="en-US" altLang="de-DE"/>
          </a:p>
        </p:txBody>
      </p:sp>
    </p:spTree>
    <p:extLst>
      <p:ext uri="{BB962C8B-B14F-4D97-AF65-F5344CB8AC3E}">
        <p14:creationId xmlns:p14="http://schemas.microsoft.com/office/powerpoint/2010/main" val="188674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A+B, Falsch C+D</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6</a:t>
            </a:fld>
            <a:endParaRPr lang="en-US" altLang="de-DE"/>
          </a:p>
        </p:txBody>
      </p:sp>
    </p:spTree>
    <p:extLst>
      <p:ext uri="{BB962C8B-B14F-4D97-AF65-F5344CB8AC3E}">
        <p14:creationId xmlns:p14="http://schemas.microsoft.com/office/powerpoint/2010/main" val="362888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Richtig A+B, Falsch C+D</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7</a:t>
            </a:fld>
            <a:endParaRPr lang="en-US" altLang="de-DE"/>
          </a:p>
        </p:txBody>
      </p:sp>
    </p:spTree>
    <p:extLst>
      <p:ext uri="{BB962C8B-B14F-4D97-AF65-F5344CB8AC3E}">
        <p14:creationId xmlns:p14="http://schemas.microsoft.com/office/powerpoint/2010/main" val="257576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Zimtstern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8</a:t>
            </a:fld>
            <a:endParaRPr lang="en-US" altLang="de-DE"/>
          </a:p>
        </p:txBody>
      </p:sp>
    </p:spTree>
    <p:extLst>
      <p:ext uri="{BB962C8B-B14F-4D97-AF65-F5344CB8AC3E}">
        <p14:creationId xmlns:p14="http://schemas.microsoft.com/office/powerpoint/2010/main" val="57656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Antwort: A2, B3, C1</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9</a:t>
            </a:fld>
            <a:endParaRPr lang="en-US" altLang="de-DE"/>
          </a:p>
        </p:txBody>
      </p:sp>
    </p:spTree>
    <p:extLst>
      <p:ext uri="{BB962C8B-B14F-4D97-AF65-F5344CB8AC3E}">
        <p14:creationId xmlns:p14="http://schemas.microsoft.com/office/powerpoint/2010/main" val="321334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a:t>Spekulatius </a:t>
            </a:r>
          </a:p>
        </p:txBody>
      </p:sp>
      <p:sp>
        <p:nvSpPr>
          <p:cNvPr id="4" name="Foliennummernplatzhalter 3"/>
          <p:cNvSpPr>
            <a:spLocks noGrp="1"/>
          </p:cNvSpPr>
          <p:nvPr>
            <p:ph type="sldNum" sz="quarter" idx="5"/>
          </p:nvPr>
        </p:nvSpPr>
        <p:spPr/>
        <p:txBody>
          <a:bodyPr/>
          <a:lstStyle/>
          <a:p>
            <a:pPr>
              <a:defRPr/>
            </a:pPr>
            <a:fld id="{E0ABF9F9-34E5-405D-B5CC-531671016C60}" type="slidenum">
              <a:rPr lang="en-US" altLang="de-DE" smtClean="0"/>
              <a:pPr>
                <a:defRPr/>
              </a:pPr>
              <a:t>10</a:t>
            </a:fld>
            <a:endParaRPr lang="en-US" altLang="de-DE"/>
          </a:p>
        </p:txBody>
      </p:sp>
    </p:spTree>
    <p:extLst>
      <p:ext uri="{BB962C8B-B14F-4D97-AF65-F5344CB8AC3E}">
        <p14:creationId xmlns:p14="http://schemas.microsoft.com/office/powerpoint/2010/main" val="2930715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mit Bild">
    <p:spTree>
      <p:nvGrpSpPr>
        <p:cNvPr id="1" name=""/>
        <p:cNvGrpSpPr/>
        <p:nvPr/>
      </p:nvGrpSpPr>
      <p:grpSpPr>
        <a:xfrm>
          <a:off x="0" y="0"/>
          <a:ext cx="0" cy="0"/>
          <a:chOff x="0" y="0"/>
          <a:chExt cx="0" cy="0"/>
        </a:xfrm>
      </p:grpSpPr>
      <p:pic>
        <p:nvPicPr>
          <p:cNvPr id="4" name="Bild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8"/>
          <p:cNvCxnSpPr/>
          <p:nvPr userDrawn="1"/>
        </p:nvCxnSpPr>
        <p:spPr>
          <a:xfrm>
            <a:off x="4338638" y="5478463"/>
            <a:ext cx="438308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Bild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388" y="639763"/>
            <a:ext cx="1725612"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3" y="374650"/>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2400" y="5500688"/>
            <a:ext cx="10064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6850" y="5495925"/>
            <a:ext cx="10144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338638" y="3352799"/>
            <a:ext cx="4383880" cy="2038351"/>
          </a:xfrm>
        </p:spPr>
        <p:txBody>
          <a:bodyPr lIns="0" anchor="b">
            <a:normAutofit/>
          </a:bodyPr>
          <a:lstStyle>
            <a:lvl1pPr algn="l">
              <a:defRPr sz="3200" baseline="0">
                <a:latin typeface="+mn-lt"/>
              </a:defRPr>
            </a:lvl1pPr>
          </a:lstStyle>
          <a:p>
            <a:r>
              <a:rPr lang="de-DE"/>
              <a:t>Titelmasterformat durch Klicken bearbeiten</a:t>
            </a:r>
            <a:endParaRPr lang="en-US"/>
          </a:p>
        </p:txBody>
      </p:sp>
      <p:sp>
        <p:nvSpPr>
          <p:cNvPr id="3" name="Untertitel 2"/>
          <p:cNvSpPr>
            <a:spLocks noGrp="1"/>
          </p:cNvSpPr>
          <p:nvPr>
            <p:ph type="subTitle" idx="1"/>
          </p:nvPr>
        </p:nvSpPr>
        <p:spPr>
          <a:xfrm>
            <a:off x="4338638" y="5577699"/>
            <a:ext cx="4383880" cy="665596"/>
          </a:xfrm>
        </p:spPr>
        <p:txBody>
          <a:bodyPr>
            <a:normAutofit/>
          </a:bodyPr>
          <a:lstStyle>
            <a:lvl1pPr marL="0" indent="0" algn="l">
              <a:buNone/>
              <a:defRPr sz="200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0" name="Datumsplatzhalter 3"/>
          <p:cNvSpPr>
            <a:spLocks noGrp="1"/>
          </p:cNvSpPr>
          <p:nvPr>
            <p:ph type="dt" sz="half" idx="10"/>
          </p:nvPr>
        </p:nvSpPr>
        <p:spPr/>
        <p:txBody>
          <a:bodyPr/>
          <a:lstStyle>
            <a:lvl1pPr>
              <a:defRPr/>
            </a:lvl1pPr>
          </a:lstStyle>
          <a:p>
            <a:pPr>
              <a:defRPr/>
            </a:pPr>
            <a:r>
              <a:rPr lang="de-DE"/>
              <a:t>18. Juli 2019</a:t>
            </a:r>
            <a:endParaRPr lang="en-US"/>
          </a:p>
        </p:txBody>
      </p:sp>
      <p:sp>
        <p:nvSpPr>
          <p:cNvPr id="11" name="Fußzeilenplatzhalter 4"/>
          <p:cNvSpPr>
            <a:spLocks noGrp="1"/>
          </p:cNvSpPr>
          <p:nvPr>
            <p:ph type="ftr" sz="quarter" idx="11"/>
          </p:nvPr>
        </p:nvSpPr>
        <p:spPr/>
        <p:txBody>
          <a:bodyPr/>
          <a:lstStyle>
            <a:lvl1pPr>
              <a:defRPr/>
            </a:lvl1pPr>
          </a:lstStyle>
          <a:p>
            <a:pPr>
              <a:defRPr/>
            </a:pPr>
            <a:r>
              <a:rPr lang="de-DE"/>
              <a:t>Webinar „Teilzeitberufsausbildung"</a:t>
            </a:r>
          </a:p>
        </p:txBody>
      </p:sp>
      <p:pic>
        <p:nvPicPr>
          <p:cNvPr id="12" name="Grafik 11">
            <a:extLst>
              <a:ext uri="{FF2B5EF4-FFF2-40B4-BE49-F238E27FC236}">
                <a16:creationId xmlns:a16="http://schemas.microsoft.com/office/drawing/2014/main" id="{E30EAE61-4159-4396-9FE5-0CD3797015E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3676" y="5795017"/>
            <a:ext cx="830350" cy="415175"/>
          </a:xfrm>
          <a:prstGeom prst="rect">
            <a:avLst/>
          </a:prstGeom>
        </p:spPr>
      </p:pic>
    </p:spTree>
    <p:extLst>
      <p:ext uri="{BB962C8B-B14F-4D97-AF65-F5344CB8AC3E}">
        <p14:creationId xmlns:p14="http://schemas.microsoft.com/office/powerpoint/2010/main" val="19151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ohne Bild">
    <p:spTree>
      <p:nvGrpSpPr>
        <p:cNvPr id="1" name=""/>
        <p:cNvGrpSpPr/>
        <p:nvPr/>
      </p:nvGrpSpPr>
      <p:grpSpPr>
        <a:xfrm>
          <a:off x="0" y="0"/>
          <a:ext cx="0" cy="0"/>
          <a:chOff x="0" y="0"/>
          <a:chExt cx="0" cy="0"/>
        </a:xfrm>
      </p:grpSpPr>
      <p:pic>
        <p:nvPicPr>
          <p:cNvPr id="4"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8"/>
          <p:cNvCxnSpPr/>
          <p:nvPr userDrawn="1"/>
        </p:nvCxnSpPr>
        <p:spPr>
          <a:xfrm>
            <a:off x="3138488" y="3424238"/>
            <a:ext cx="631031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Bild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388" y="639763"/>
            <a:ext cx="1725612"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2400" y="5500688"/>
            <a:ext cx="10064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6850" y="5495925"/>
            <a:ext cx="10144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8221" y="960625"/>
            <a:ext cx="6310724" cy="2268177"/>
          </a:xfrm>
        </p:spPr>
        <p:txBody>
          <a:bodyPr lIns="0" anchor="b">
            <a:noAutofit/>
          </a:bodyPr>
          <a:lstStyle>
            <a:lvl1pPr algn="l">
              <a:lnSpc>
                <a:spcPts val="4300"/>
              </a:lnSpc>
              <a:defRPr sz="3600" baseline="0">
                <a:latin typeface="+mn-lt"/>
              </a:defRPr>
            </a:lvl1pPr>
          </a:lstStyle>
          <a:p>
            <a:r>
              <a:rPr lang="de-DE"/>
              <a:t>Titelmasterformat durch Klicken bearbeiten</a:t>
            </a:r>
            <a:endParaRPr lang="en-US"/>
          </a:p>
        </p:txBody>
      </p:sp>
      <p:sp>
        <p:nvSpPr>
          <p:cNvPr id="3" name="Untertitel 2"/>
          <p:cNvSpPr>
            <a:spLocks noGrp="1"/>
          </p:cNvSpPr>
          <p:nvPr>
            <p:ph type="subTitle" idx="1"/>
          </p:nvPr>
        </p:nvSpPr>
        <p:spPr>
          <a:xfrm>
            <a:off x="3138220" y="3612189"/>
            <a:ext cx="6310725" cy="1797513"/>
          </a:xfrm>
        </p:spPr>
        <p:txBody>
          <a:bodyPr>
            <a:noAutofit/>
          </a:bodyPr>
          <a:lstStyle>
            <a:lvl1pPr marL="0" indent="0" algn="l">
              <a:lnSpc>
                <a:spcPts val="3200"/>
              </a:lnSpc>
              <a:spcAft>
                <a:spcPts val="0"/>
              </a:spcAft>
              <a:buNone/>
              <a:defRPr sz="230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0" name="Datumsplatzhalter 3"/>
          <p:cNvSpPr>
            <a:spLocks noGrp="1"/>
          </p:cNvSpPr>
          <p:nvPr>
            <p:ph type="dt" sz="half" idx="10"/>
          </p:nvPr>
        </p:nvSpPr>
        <p:spPr/>
        <p:txBody>
          <a:bodyPr/>
          <a:lstStyle>
            <a:lvl1pPr>
              <a:defRPr/>
            </a:lvl1pPr>
          </a:lstStyle>
          <a:p>
            <a:pPr>
              <a:defRPr/>
            </a:pPr>
            <a:r>
              <a:rPr lang="de-DE"/>
              <a:t>18. Juli 2019</a:t>
            </a:r>
            <a:endParaRPr lang="en-US"/>
          </a:p>
        </p:txBody>
      </p:sp>
      <p:sp>
        <p:nvSpPr>
          <p:cNvPr id="11" name="Fußzeilenplatzhalter 4"/>
          <p:cNvSpPr>
            <a:spLocks noGrp="1"/>
          </p:cNvSpPr>
          <p:nvPr>
            <p:ph type="ftr" sz="quarter" idx="11"/>
          </p:nvPr>
        </p:nvSpPr>
        <p:spPr/>
        <p:txBody>
          <a:bodyPr/>
          <a:lstStyle>
            <a:lvl1pPr>
              <a:defRPr/>
            </a:lvl1pPr>
          </a:lstStyle>
          <a:p>
            <a:pPr>
              <a:defRPr/>
            </a:pPr>
            <a:r>
              <a:rPr lang="de-DE"/>
              <a:t>Webinar „Teilzeitberufsausbildung"</a:t>
            </a:r>
          </a:p>
        </p:txBody>
      </p:sp>
    </p:spTree>
    <p:extLst>
      <p:ext uri="{BB962C8B-B14F-4D97-AF65-F5344CB8AC3E}">
        <p14:creationId xmlns:p14="http://schemas.microsoft.com/office/powerpoint/2010/main" val="35287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pic>
        <p:nvPicPr>
          <p:cNvPr id="5" name="Bild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r Verbinder 18"/>
          <p:cNvCxnSpPr/>
          <p:nvPr userDrawn="1"/>
        </p:nvCxnSpPr>
        <p:spPr>
          <a:xfrm>
            <a:off x="600075" y="1970088"/>
            <a:ext cx="1762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Bild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388" y="639763"/>
            <a:ext cx="1725612"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8221" y="953312"/>
            <a:ext cx="6310724" cy="2268177"/>
          </a:xfrm>
        </p:spPr>
        <p:txBody>
          <a:bodyPr lIns="0" anchor="b">
            <a:noAutofit/>
          </a:bodyPr>
          <a:lstStyle>
            <a:lvl1pPr algn="l">
              <a:lnSpc>
                <a:spcPts val="4300"/>
              </a:lnSpc>
              <a:defRPr sz="3600" baseline="0">
                <a:latin typeface="+mj-lt"/>
              </a:defRPr>
            </a:lvl1pPr>
          </a:lstStyle>
          <a:p>
            <a:r>
              <a:rPr lang="de-DE"/>
              <a:t>Titelmasterformat durch Klicken bearbeiten</a:t>
            </a:r>
            <a:endParaRPr lang="en-US"/>
          </a:p>
        </p:txBody>
      </p:sp>
      <p:sp>
        <p:nvSpPr>
          <p:cNvPr id="3" name="Untertitel 2"/>
          <p:cNvSpPr>
            <a:spLocks noGrp="1"/>
          </p:cNvSpPr>
          <p:nvPr>
            <p:ph type="subTitle" idx="1"/>
          </p:nvPr>
        </p:nvSpPr>
        <p:spPr>
          <a:xfrm>
            <a:off x="3138220" y="3600041"/>
            <a:ext cx="6310725" cy="2231594"/>
          </a:xfrm>
        </p:spPr>
        <p:txBody>
          <a:bodyPr>
            <a:noAutofit/>
          </a:bodyPr>
          <a:lstStyle>
            <a:lvl1pPr marL="342900" indent="-342900" algn="l">
              <a:lnSpc>
                <a:spcPts val="3200"/>
              </a:lnSpc>
              <a:spcAft>
                <a:spcPts val="0"/>
              </a:spcAft>
              <a:buFont typeface="Arial" panose="020B0604020202020204" pitchFamily="34" charset="0"/>
              <a:buChar char="•"/>
              <a:defRPr sz="240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8" name="Textplatzhalter 16"/>
          <p:cNvSpPr>
            <a:spLocks noGrp="1"/>
          </p:cNvSpPr>
          <p:nvPr>
            <p:ph type="body" sz="quarter" idx="15"/>
          </p:nvPr>
        </p:nvSpPr>
        <p:spPr>
          <a:xfrm>
            <a:off x="599943" y="953312"/>
            <a:ext cx="1762866" cy="959639"/>
          </a:xfrm>
        </p:spPr>
        <p:txBody>
          <a:bodyPr bIns="0" anchor="b"/>
          <a:lstStyle>
            <a:lvl1pPr marL="0" indent="0" algn="l">
              <a:lnSpc>
                <a:spcPct val="100000"/>
              </a:lnSpc>
              <a:buNone/>
              <a:defRPr sz="1400" b="0" baseline="0">
                <a:solidFill>
                  <a:schemeClr val="accent1"/>
                </a:solidFill>
                <a:latin typeface="+mn-lt"/>
              </a:defRPr>
            </a:lvl1pPr>
          </a:lstStyle>
          <a:p>
            <a:pPr lvl="0"/>
            <a:r>
              <a:rPr lang="de-DE"/>
              <a:t>Textmasterformat bearbeiten</a:t>
            </a:r>
          </a:p>
        </p:txBody>
      </p:sp>
      <p:sp>
        <p:nvSpPr>
          <p:cNvPr id="10" name="Datumsplatzhalter 3"/>
          <p:cNvSpPr>
            <a:spLocks noGrp="1"/>
          </p:cNvSpPr>
          <p:nvPr>
            <p:ph type="dt" sz="half" idx="16"/>
          </p:nvPr>
        </p:nvSpPr>
        <p:spPr>
          <a:xfrm>
            <a:off x="600075" y="5457825"/>
            <a:ext cx="1762125" cy="252413"/>
          </a:xfrm>
        </p:spPr>
        <p:txBody>
          <a:bodyPr/>
          <a:lstStyle>
            <a:lvl1pPr>
              <a:defRPr/>
            </a:lvl1pPr>
          </a:lstStyle>
          <a:p>
            <a:pPr>
              <a:defRPr/>
            </a:pPr>
            <a:r>
              <a:rPr lang="de-DE"/>
              <a:t>18. Juli 2019</a:t>
            </a:r>
            <a:endParaRPr lang="en-US"/>
          </a:p>
        </p:txBody>
      </p:sp>
      <p:sp>
        <p:nvSpPr>
          <p:cNvPr id="11" name="Fußzeilenplatzhalter 4"/>
          <p:cNvSpPr>
            <a:spLocks noGrp="1"/>
          </p:cNvSpPr>
          <p:nvPr>
            <p:ph type="ftr" sz="quarter" idx="17"/>
          </p:nvPr>
        </p:nvSpPr>
        <p:spPr>
          <a:xfrm>
            <a:off x="600075" y="5727700"/>
            <a:ext cx="1762125" cy="360363"/>
          </a:xfrm>
        </p:spPr>
        <p:txBody>
          <a:bodyPr/>
          <a:lstStyle>
            <a:lvl1pPr>
              <a:defRPr/>
            </a:lvl1pPr>
          </a:lstStyle>
          <a:p>
            <a:pPr>
              <a:defRPr/>
            </a:pPr>
            <a:r>
              <a:rPr lang="de-DE"/>
              <a:t>Webinar „Teilzeitberufsausbildung"</a:t>
            </a:r>
          </a:p>
        </p:txBody>
      </p:sp>
    </p:spTree>
    <p:extLst>
      <p:ext uri="{BB962C8B-B14F-4D97-AF65-F5344CB8AC3E}">
        <p14:creationId xmlns:p14="http://schemas.microsoft.com/office/powerpoint/2010/main" val="255676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ohne Bild">
    <p:spTree>
      <p:nvGrpSpPr>
        <p:cNvPr id="1" name=""/>
        <p:cNvGrpSpPr/>
        <p:nvPr/>
      </p:nvGrpSpPr>
      <p:grpSpPr>
        <a:xfrm>
          <a:off x="0" y="0"/>
          <a:ext cx="0" cy="0"/>
          <a:chOff x="0" y="0"/>
          <a:chExt cx="0" cy="0"/>
        </a:xfrm>
      </p:grpSpPr>
      <p:pic>
        <p:nvPicPr>
          <p:cNvPr id="6" name="Bild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12"/>
          <p:cNvCxnSpPr/>
          <p:nvPr userDrawn="1"/>
        </p:nvCxnSpPr>
        <p:spPr>
          <a:xfrm>
            <a:off x="600075" y="1970088"/>
            <a:ext cx="1762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66388" y="639763"/>
            <a:ext cx="1725612"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8221" y="945996"/>
            <a:ext cx="7693055" cy="1181099"/>
          </a:xfrm>
        </p:spPr>
        <p:txBody>
          <a:bodyPr lIns="0" anchor="b">
            <a:noAutofit/>
          </a:bodyPr>
          <a:lstStyle>
            <a:lvl1pPr algn="l">
              <a:lnSpc>
                <a:spcPts val="4300"/>
              </a:lnSpc>
              <a:defRPr sz="3600" baseline="0">
                <a:latin typeface="+mj-lt"/>
              </a:defRPr>
            </a:lvl1pPr>
          </a:lstStyle>
          <a:p>
            <a:r>
              <a:rPr lang="de-DE"/>
              <a:t>Titelmasterformat durch Klicken bearbeiten</a:t>
            </a:r>
            <a:endParaRPr lang="en-US"/>
          </a:p>
        </p:txBody>
      </p:sp>
      <p:sp>
        <p:nvSpPr>
          <p:cNvPr id="3" name="Untertitel 2"/>
          <p:cNvSpPr>
            <a:spLocks noGrp="1"/>
          </p:cNvSpPr>
          <p:nvPr>
            <p:ph type="subTitle" idx="1"/>
          </p:nvPr>
        </p:nvSpPr>
        <p:spPr>
          <a:xfrm>
            <a:off x="3143614" y="2236596"/>
            <a:ext cx="7693298" cy="4232045"/>
          </a:xfrm>
        </p:spPr>
        <p:txBody>
          <a:bodyPr>
            <a:noAutofit/>
          </a:bodyPr>
          <a:lstStyle>
            <a:lvl1pPr marL="0" indent="0" algn="l">
              <a:lnSpc>
                <a:spcPts val="3200"/>
              </a:lnSpc>
              <a:spcAft>
                <a:spcPts val="0"/>
              </a:spcAft>
              <a:buFont typeface="Arial" panose="020B0604020202020204" pitchFamily="34" charset="0"/>
              <a:buNone/>
              <a:defRPr sz="240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7" name="Textplatzhalter 16"/>
          <p:cNvSpPr>
            <a:spLocks noGrp="1"/>
          </p:cNvSpPr>
          <p:nvPr>
            <p:ph type="body" sz="quarter" idx="14"/>
          </p:nvPr>
        </p:nvSpPr>
        <p:spPr>
          <a:xfrm>
            <a:off x="599944" y="1031443"/>
            <a:ext cx="1762864" cy="881507"/>
          </a:xfrm>
        </p:spPr>
        <p:txBody>
          <a:bodyPr bIns="0" anchor="b"/>
          <a:lstStyle>
            <a:lvl1pPr marL="0" indent="0" algn="l">
              <a:lnSpc>
                <a:spcPct val="100000"/>
              </a:lnSpc>
              <a:buNone/>
              <a:defRPr sz="1400" b="0" baseline="0">
                <a:solidFill>
                  <a:schemeClr val="accent1"/>
                </a:solidFill>
                <a:latin typeface="+mn-lt"/>
              </a:defRPr>
            </a:lvl1pPr>
          </a:lstStyle>
          <a:p>
            <a:pPr lvl="0"/>
            <a:r>
              <a:rPr lang="de-DE"/>
              <a:t>Textmasterformat bearbeiten</a:t>
            </a:r>
          </a:p>
        </p:txBody>
      </p:sp>
      <p:sp>
        <p:nvSpPr>
          <p:cNvPr id="10" name="Textplatzhalter 9"/>
          <p:cNvSpPr>
            <a:spLocks noGrp="1"/>
          </p:cNvSpPr>
          <p:nvPr>
            <p:ph type="body" sz="quarter" idx="15"/>
          </p:nvPr>
        </p:nvSpPr>
        <p:spPr>
          <a:xfrm>
            <a:off x="599943" y="2161150"/>
            <a:ext cx="1762865" cy="1039812"/>
          </a:xfrm>
        </p:spPr>
        <p:txBody>
          <a:bodyPr/>
          <a:lstStyle>
            <a:lvl1pPr marL="0" indent="0">
              <a:lnSpc>
                <a:spcPct val="100000"/>
              </a:lnSpc>
              <a:buNone/>
              <a:defRPr sz="1400" baseline="0">
                <a:solidFill>
                  <a:schemeClr val="accent1"/>
                </a:solidFill>
                <a:latin typeface="+mj-lt"/>
              </a:defRPr>
            </a:lvl1pPr>
          </a:lstStyle>
          <a:p>
            <a:pPr lvl="0"/>
            <a:r>
              <a:rPr lang="de-DE"/>
              <a:t>Textmasterformat bearbeiten</a:t>
            </a:r>
          </a:p>
        </p:txBody>
      </p:sp>
      <p:sp>
        <p:nvSpPr>
          <p:cNvPr id="12" name="Datumsplatzhalter 3"/>
          <p:cNvSpPr>
            <a:spLocks noGrp="1"/>
          </p:cNvSpPr>
          <p:nvPr>
            <p:ph type="dt" sz="half" idx="16"/>
          </p:nvPr>
        </p:nvSpPr>
        <p:spPr>
          <a:xfrm>
            <a:off x="600075" y="5457825"/>
            <a:ext cx="1762125" cy="252413"/>
          </a:xfrm>
        </p:spPr>
        <p:txBody>
          <a:bodyPr/>
          <a:lstStyle>
            <a:lvl1pPr>
              <a:defRPr/>
            </a:lvl1pPr>
          </a:lstStyle>
          <a:p>
            <a:pPr>
              <a:defRPr/>
            </a:pPr>
            <a:r>
              <a:rPr lang="de-DE"/>
              <a:t>18. Juli 2019</a:t>
            </a:r>
            <a:endParaRPr lang="en-US"/>
          </a:p>
        </p:txBody>
      </p:sp>
      <p:sp>
        <p:nvSpPr>
          <p:cNvPr id="13" name="Fußzeilenplatzhalter 4"/>
          <p:cNvSpPr>
            <a:spLocks noGrp="1"/>
          </p:cNvSpPr>
          <p:nvPr>
            <p:ph type="ftr" sz="quarter" idx="17"/>
          </p:nvPr>
        </p:nvSpPr>
        <p:spPr>
          <a:xfrm>
            <a:off x="600075" y="5727700"/>
            <a:ext cx="1762125" cy="360363"/>
          </a:xfrm>
        </p:spPr>
        <p:txBody>
          <a:bodyPr/>
          <a:lstStyle>
            <a:lvl1pPr>
              <a:defRPr/>
            </a:lvl1pPr>
          </a:lstStyle>
          <a:p>
            <a:pPr>
              <a:defRPr/>
            </a:pPr>
            <a:r>
              <a:rPr lang="de-DE"/>
              <a:t>Webinar „Teilzeitberufsausbildung"</a:t>
            </a:r>
            <a:endParaRPr/>
          </a:p>
        </p:txBody>
      </p:sp>
    </p:spTree>
    <p:extLst>
      <p:ext uri="{BB962C8B-B14F-4D97-AF65-F5344CB8AC3E}">
        <p14:creationId xmlns:p14="http://schemas.microsoft.com/office/powerpoint/2010/main" val="205658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ißer Inhalt ohne Bild">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12"/>
          <p:cNvCxnSpPr/>
          <p:nvPr userDrawn="1"/>
        </p:nvCxnSpPr>
        <p:spPr>
          <a:xfrm>
            <a:off x="600075" y="1970088"/>
            <a:ext cx="1762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8221" y="945996"/>
            <a:ext cx="7693055" cy="1181099"/>
          </a:xfrm>
        </p:spPr>
        <p:txBody>
          <a:bodyPr lIns="0" anchor="b">
            <a:noAutofit/>
          </a:bodyPr>
          <a:lstStyle>
            <a:lvl1pPr algn="l">
              <a:lnSpc>
                <a:spcPts val="4300"/>
              </a:lnSpc>
              <a:defRPr sz="3600" baseline="0">
                <a:latin typeface="+mj-lt"/>
              </a:defRPr>
            </a:lvl1pPr>
          </a:lstStyle>
          <a:p>
            <a:r>
              <a:rPr lang="de-DE"/>
              <a:t>Titelmasterformat durch Klicken bearbeiten</a:t>
            </a:r>
            <a:endParaRPr lang="en-US"/>
          </a:p>
        </p:txBody>
      </p:sp>
      <p:sp>
        <p:nvSpPr>
          <p:cNvPr id="3" name="Untertitel 2"/>
          <p:cNvSpPr>
            <a:spLocks noGrp="1"/>
          </p:cNvSpPr>
          <p:nvPr>
            <p:ph type="subTitle" idx="1"/>
          </p:nvPr>
        </p:nvSpPr>
        <p:spPr>
          <a:xfrm>
            <a:off x="3143614" y="2236596"/>
            <a:ext cx="7693298" cy="4232045"/>
          </a:xfrm>
        </p:spPr>
        <p:txBody>
          <a:bodyPr>
            <a:noAutofit/>
          </a:bodyPr>
          <a:lstStyle>
            <a:lvl1pPr marL="0" indent="0" algn="l">
              <a:lnSpc>
                <a:spcPts val="3200"/>
              </a:lnSpc>
              <a:spcAft>
                <a:spcPts val="0"/>
              </a:spcAft>
              <a:buFont typeface="Arial" panose="020B0604020202020204" pitchFamily="34" charset="0"/>
              <a:buNone/>
              <a:defRPr sz="240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7" name="Textplatzhalter 16"/>
          <p:cNvSpPr>
            <a:spLocks noGrp="1"/>
          </p:cNvSpPr>
          <p:nvPr>
            <p:ph type="body" sz="quarter" idx="14"/>
          </p:nvPr>
        </p:nvSpPr>
        <p:spPr>
          <a:xfrm>
            <a:off x="599944" y="1031443"/>
            <a:ext cx="1762864" cy="881507"/>
          </a:xfrm>
        </p:spPr>
        <p:txBody>
          <a:bodyPr bIns="0" anchor="b"/>
          <a:lstStyle>
            <a:lvl1pPr marL="0" indent="0" algn="l">
              <a:lnSpc>
                <a:spcPct val="100000"/>
              </a:lnSpc>
              <a:buNone/>
              <a:defRPr sz="1400" b="0" baseline="0">
                <a:solidFill>
                  <a:schemeClr val="accent1"/>
                </a:solidFill>
                <a:latin typeface="+mn-lt"/>
              </a:defRPr>
            </a:lvl1pPr>
          </a:lstStyle>
          <a:p>
            <a:pPr lvl="0"/>
            <a:r>
              <a:rPr lang="de-DE"/>
              <a:t>Textmasterformat bearbeiten</a:t>
            </a:r>
          </a:p>
        </p:txBody>
      </p:sp>
      <p:sp>
        <p:nvSpPr>
          <p:cNvPr id="10" name="Textplatzhalter 9"/>
          <p:cNvSpPr>
            <a:spLocks noGrp="1"/>
          </p:cNvSpPr>
          <p:nvPr>
            <p:ph type="body" sz="quarter" idx="15"/>
          </p:nvPr>
        </p:nvSpPr>
        <p:spPr>
          <a:xfrm>
            <a:off x="599943" y="2161150"/>
            <a:ext cx="1762865" cy="1039812"/>
          </a:xfrm>
        </p:spPr>
        <p:txBody>
          <a:bodyPr/>
          <a:lstStyle>
            <a:lvl1pPr marL="0" indent="0">
              <a:lnSpc>
                <a:spcPct val="100000"/>
              </a:lnSpc>
              <a:buNone/>
              <a:defRPr sz="1400" baseline="0">
                <a:solidFill>
                  <a:schemeClr val="accent1"/>
                </a:solidFill>
                <a:latin typeface="+mj-lt"/>
              </a:defRPr>
            </a:lvl1pPr>
          </a:lstStyle>
          <a:p>
            <a:pPr lvl="0"/>
            <a:r>
              <a:rPr lang="de-DE"/>
              <a:t>Textmasterformat bearbeiten</a:t>
            </a:r>
          </a:p>
        </p:txBody>
      </p:sp>
      <p:sp>
        <p:nvSpPr>
          <p:cNvPr id="11" name="Datumsplatzhalter 3"/>
          <p:cNvSpPr>
            <a:spLocks noGrp="1"/>
          </p:cNvSpPr>
          <p:nvPr>
            <p:ph type="dt" sz="half" idx="16"/>
          </p:nvPr>
        </p:nvSpPr>
        <p:spPr>
          <a:xfrm>
            <a:off x="600075" y="5457825"/>
            <a:ext cx="1762125" cy="252413"/>
          </a:xfrm>
        </p:spPr>
        <p:txBody>
          <a:bodyPr/>
          <a:lstStyle>
            <a:lvl1pPr>
              <a:defRPr/>
            </a:lvl1pPr>
          </a:lstStyle>
          <a:p>
            <a:pPr>
              <a:defRPr/>
            </a:pPr>
            <a:r>
              <a:rPr lang="de-DE"/>
              <a:t>18. Juli 2019</a:t>
            </a:r>
            <a:endParaRPr lang="en-US"/>
          </a:p>
        </p:txBody>
      </p:sp>
      <p:sp>
        <p:nvSpPr>
          <p:cNvPr id="12" name="Fußzeilenplatzhalter 4"/>
          <p:cNvSpPr>
            <a:spLocks noGrp="1"/>
          </p:cNvSpPr>
          <p:nvPr>
            <p:ph type="ftr" sz="quarter" idx="17"/>
          </p:nvPr>
        </p:nvSpPr>
        <p:spPr>
          <a:xfrm>
            <a:off x="600075" y="5727700"/>
            <a:ext cx="1762125" cy="360363"/>
          </a:xfrm>
        </p:spPr>
        <p:txBody>
          <a:bodyPr/>
          <a:lstStyle>
            <a:lvl1pPr>
              <a:defRPr/>
            </a:lvl1pPr>
          </a:lstStyle>
          <a:p>
            <a:pPr>
              <a:defRPr/>
            </a:pPr>
            <a:r>
              <a:rPr lang="de-DE"/>
              <a:t>Webinar „Teilzeitberufsausbildung"</a:t>
            </a:r>
            <a:endParaRPr/>
          </a:p>
        </p:txBody>
      </p:sp>
    </p:spTree>
    <p:extLst>
      <p:ext uri="{BB962C8B-B14F-4D97-AF65-F5344CB8AC3E}">
        <p14:creationId xmlns:p14="http://schemas.microsoft.com/office/powerpoint/2010/main" val="34893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Bild">
    <p:spTree>
      <p:nvGrpSpPr>
        <p:cNvPr id="1" name=""/>
        <p:cNvGrpSpPr/>
        <p:nvPr/>
      </p:nvGrpSpPr>
      <p:grpSpPr>
        <a:xfrm>
          <a:off x="0" y="0"/>
          <a:ext cx="0" cy="0"/>
          <a:chOff x="0" y="0"/>
          <a:chExt cx="0" cy="0"/>
        </a:xfrm>
      </p:grpSpPr>
      <p:pic>
        <p:nvPicPr>
          <p:cNvPr id="6" name="Bild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12"/>
          <p:cNvCxnSpPr/>
          <p:nvPr userDrawn="1"/>
        </p:nvCxnSpPr>
        <p:spPr>
          <a:xfrm>
            <a:off x="600075" y="1970088"/>
            <a:ext cx="1762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7980" y="1058205"/>
            <a:ext cx="7693056" cy="1073726"/>
          </a:xfrm>
        </p:spPr>
        <p:txBody>
          <a:bodyPr lIns="0" anchor="b">
            <a:noAutofit/>
          </a:bodyPr>
          <a:lstStyle>
            <a:lvl1pPr algn="l">
              <a:lnSpc>
                <a:spcPts val="4300"/>
              </a:lnSpc>
              <a:defRPr sz="3600" baseline="0">
                <a:latin typeface="+mj-lt"/>
              </a:defRPr>
            </a:lvl1pPr>
          </a:lstStyle>
          <a:p>
            <a:r>
              <a:rPr lang="de-DE"/>
              <a:t>Titelmasterformat durch Klicken bearbeiten</a:t>
            </a:r>
            <a:endParaRPr lang="en-US"/>
          </a:p>
        </p:txBody>
      </p:sp>
      <p:sp>
        <p:nvSpPr>
          <p:cNvPr id="17" name="Textplatzhalter 16"/>
          <p:cNvSpPr>
            <a:spLocks noGrp="1"/>
          </p:cNvSpPr>
          <p:nvPr>
            <p:ph type="body" sz="quarter" idx="14"/>
          </p:nvPr>
        </p:nvSpPr>
        <p:spPr>
          <a:xfrm>
            <a:off x="599943" y="1058205"/>
            <a:ext cx="1762865" cy="854746"/>
          </a:xfrm>
        </p:spPr>
        <p:txBody>
          <a:bodyPr bIns="0" anchor="b"/>
          <a:lstStyle>
            <a:lvl1pPr marL="0" indent="0" algn="l">
              <a:lnSpc>
                <a:spcPct val="100000"/>
              </a:lnSpc>
              <a:buNone/>
              <a:defRPr sz="1400" b="0" baseline="0">
                <a:solidFill>
                  <a:schemeClr val="accent1"/>
                </a:solidFill>
                <a:latin typeface="+mn-lt"/>
              </a:defRPr>
            </a:lvl1pPr>
          </a:lstStyle>
          <a:p>
            <a:pPr lvl="0"/>
            <a:r>
              <a:rPr lang="de-DE"/>
              <a:t>Textmasterformat bearbeiten</a:t>
            </a:r>
          </a:p>
        </p:txBody>
      </p:sp>
      <p:sp>
        <p:nvSpPr>
          <p:cNvPr id="10" name="Textplatzhalter 9"/>
          <p:cNvSpPr>
            <a:spLocks noGrp="1"/>
          </p:cNvSpPr>
          <p:nvPr>
            <p:ph type="body" sz="quarter" idx="15"/>
          </p:nvPr>
        </p:nvSpPr>
        <p:spPr>
          <a:xfrm>
            <a:off x="599942" y="2161150"/>
            <a:ext cx="1762867" cy="1039812"/>
          </a:xfrm>
        </p:spPr>
        <p:txBody>
          <a:bodyPr/>
          <a:lstStyle>
            <a:lvl1pPr marL="0" indent="0">
              <a:lnSpc>
                <a:spcPct val="100000"/>
              </a:lnSpc>
              <a:buNone/>
              <a:defRPr sz="1400" baseline="0">
                <a:solidFill>
                  <a:schemeClr val="accent1"/>
                </a:solidFill>
                <a:latin typeface="+mj-lt"/>
              </a:defRPr>
            </a:lvl1pPr>
          </a:lstStyle>
          <a:p>
            <a:pPr lvl="0"/>
            <a:r>
              <a:rPr lang="de-DE"/>
              <a:t>Textmasterformat bearbeiten</a:t>
            </a:r>
          </a:p>
        </p:txBody>
      </p:sp>
      <p:sp>
        <p:nvSpPr>
          <p:cNvPr id="14" name="Bildplatzhalter 13"/>
          <p:cNvSpPr>
            <a:spLocks noGrp="1"/>
          </p:cNvSpPr>
          <p:nvPr>
            <p:ph type="pic" sz="quarter" idx="16"/>
          </p:nvPr>
        </p:nvSpPr>
        <p:spPr>
          <a:xfrm>
            <a:off x="3138697" y="2235715"/>
            <a:ext cx="7692339" cy="4240242"/>
          </a:xfrm>
        </p:spPr>
        <p:txBody>
          <a:bodyPr rtlCol="0">
            <a:noAutofit/>
          </a:bodyPr>
          <a:lstStyle>
            <a:lvl1pPr>
              <a:defRPr lang="en-US" sz="2400" baseline="0" dirty="0">
                <a:solidFill>
                  <a:schemeClr val="accent1"/>
                </a:solidFill>
              </a:defRPr>
            </a:lvl1pPr>
          </a:lstStyle>
          <a:p>
            <a:pPr lvl="0"/>
            <a:r>
              <a:rPr lang="de-DE" noProof="0"/>
              <a:t>Bild durch Klicken auf Symbol hinzufügen</a:t>
            </a:r>
            <a:endParaRPr lang="en-US" noProof="0"/>
          </a:p>
        </p:txBody>
      </p:sp>
      <p:sp>
        <p:nvSpPr>
          <p:cNvPr id="11" name="Datumsplatzhalter 3"/>
          <p:cNvSpPr>
            <a:spLocks noGrp="1"/>
          </p:cNvSpPr>
          <p:nvPr>
            <p:ph type="dt" sz="half" idx="17"/>
          </p:nvPr>
        </p:nvSpPr>
        <p:spPr>
          <a:xfrm>
            <a:off x="600075" y="5457825"/>
            <a:ext cx="1762125" cy="252413"/>
          </a:xfrm>
        </p:spPr>
        <p:txBody>
          <a:bodyPr/>
          <a:lstStyle>
            <a:lvl1pPr>
              <a:defRPr/>
            </a:lvl1pPr>
          </a:lstStyle>
          <a:p>
            <a:pPr>
              <a:defRPr/>
            </a:pPr>
            <a:r>
              <a:rPr lang="de-DE"/>
              <a:t>18. Juli 2019</a:t>
            </a:r>
            <a:endParaRPr lang="en-US"/>
          </a:p>
        </p:txBody>
      </p:sp>
      <p:sp>
        <p:nvSpPr>
          <p:cNvPr id="12" name="Fußzeilenplatzhalter 4"/>
          <p:cNvSpPr>
            <a:spLocks noGrp="1"/>
          </p:cNvSpPr>
          <p:nvPr>
            <p:ph type="ftr" sz="quarter" idx="18"/>
          </p:nvPr>
        </p:nvSpPr>
        <p:spPr>
          <a:xfrm>
            <a:off x="600075" y="5727700"/>
            <a:ext cx="1762125" cy="360363"/>
          </a:xfrm>
        </p:spPr>
        <p:txBody>
          <a:bodyPr/>
          <a:lstStyle>
            <a:lvl1pPr>
              <a:defRPr/>
            </a:lvl1pPr>
          </a:lstStyle>
          <a:p>
            <a:pPr>
              <a:defRPr/>
            </a:pPr>
            <a:r>
              <a:rPr lang="de-DE"/>
              <a:t>Webinar „Teilzeitberufsausbildung"</a:t>
            </a:r>
            <a:endParaRPr/>
          </a:p>
        </p:txBody>
      </p:sp>
    </p:spTree>
    <p:extLst>
      <p:ext uri="{BB962C8B-B14F-4D97-AF65-F5344CB8AC3E}">
        <p14:creationId xmlns:p14="http://schemas.microsoft.com/office/powerpoint/2010/main" val="51294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ißer Inhalt mit Bild">
    <p:spTree>
      <p:nvGrpSpPr>
        <p:cNvPr id="1" name=""/>
        <p:cNvGrpSpPr/>
        <p:nvPr/>
      </p:nvGrpSpPr>
      <p:grpSpPr>
        <a:xfrm>
          <a:off x="0" y="0"/>
          <a:ext cx="0" cy="0"/>
          <a:chOff x="0" y="0"/>
          <a:chExt cx="0" cy="0"/>
        </a:xfrm>
      </p:grpSpPr>
      <p:pic>
        <p:nvPicPr>
          <p:cNvPr id="6" name="Bild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12"/>
          <p:cNvCxnSpPr/>
          <p:nvPr userDrawn="1"/>
        </p:nvCxnSpPr>
        <p:spPr>
          <a:xfrm>
            <a:off x="600075" y="1970088"/>
            <a:ext cx="1762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137980" y="1058205"/>
            <a:ext cx="7693056" cy="1073726"/>
          </a:xfrm>
        </p:spPr>
        <p:txBody>
          <a:bodyPr lIns="0" anchor="b">
            <a:noAutofit/>
          </a:bodyPr>
          <a:lstStyle>
            <a:lvl1pPr algn="l">
              <a:lnSpc>
                <a:spcPts val="4300"/>
              </a:lnSpc>
              <a:defRPr sz="3600" baseline="0">
                <a:latin typeface="+mj-lt"/>
              </a:defRPr>
            </a:lvl1pPr>
          </a:lstStyle>
          <a:p>
            <a:r>
              <a:rPr lang="de-DE"/>
              <a:t>Titelmasterformat durch Klicken bearbeiten</a:t>
            </a:r>
            <a:endParaRPr lang="en-US"/>
          </a:p>
        </p:txBody>
      </p:sp>
      <p:sp>
        <p:nvSpPr>
          <p:cNvPr id="17" name="Textplatzhalter 16"/>
          <p:cNvSpPr>
            <a:spLocks noGrp="1"/>
          </p:cNvSpPr>
          <p:nvPr>
            <p:ph type="body" sz="quarter" idx="14"/>
          </p:nvPr>
        </p:nvSpPr>
        <p:spPr>
          <a:xfrm>
            <a:off x="599943" y="1058205"/>
            <a:ext cx="1762865" cy="854746"/>
          </a:xfrm>
        </p:spPr>
        <p:txBody>
          <a:bodyPr bIns="0" anchor="b"/>
          <a:lstStyle>
            <a:lvl1pPr marL="0" indent="0" algn="l">
              <a:lnSpc>
                <a:spcPct val="100000"/>
              </a:lnSpc>
              <a:buNone/>
              <a:defRPr sz="1400" b="0" baseline="0">
                <a:solidFill>
                  <a:schemeClr val="accent1"/>
                </a:solidFill>
                <a:latin typeface="+mn-lt"/>
              </a:defRPr>
            </a:lvl1pPr>
          </a:lstStyle>
          <a:p>
            <a:pPr lvl="0"/>
            <a:r>
              <a:rPr lang="de-DE"/>
              <a:t>Textmasterformat bearbeiten</a:t>
            </a:r>
          </a:p>
        </p:txBody>
      </p:sp>
      <p:sp>
        <p:nvSpPr>
          <p:cNvPr id="10" name="Textplatzhalter 9"/>
          <p:cNvSpPr>
            <a:spLocks noGrp="1"/>
          </p:cNvSpPr>
          <p:nvPr>
            <p:ph type="body" sz="quarter" idx="15"/>
          </p:nvPr>
        </p:nvSpPr>
        <p:spPr>
          <a:xfrm>
            <a:off x="599942" y="2161150"/>
            <a:ext cx="1762867" cy="1039812"/>
          </a:xfrm>
        </p:spPr>
        <p:txBody>
          <a:bodyPr/>
          <a:lstStyle>
            <a:lvl1pPr marL="0" indent="0">
              <a:lnSpc>
                <a:spcPct val="100000"/>
              </a:lnSpc>
              <a:buNone/>
              <a:defRPr sz="1400" baseline="0">
                <a:solidFill>
                  <a:schemeClr val="accent1"/>
                </a:solidFill>
                <a:latin typeface="+mj-lt"/>
              </a:defRPr>
            </a:lvl1pPr>
          </a:lstStyle>
          <a:p>
            <a:pPr lvl="0"/>
            <a:r>
              <a:rPr lang="de-DE"/>
              <a:t>Textmasterformat bearbeiten</a:t>
            </a:r>
          </a:p>
        </p:txBody>
      </p:sp>
      <p:sp>
        <p:nvSpPr>
          <p:cNvPr id="14" name="Bildplatzhalter 13"/>
          <p:cNvSpPr>
            <a:spLocks noGrp="1"/>
          </p:cNvSpPr>
          <p:nvPr>
            <p:ph type="pic" sz="quarter" idx="16"/>
          </p:nvPr>
        </p:nvSpPr>
        <p:spPr>
          <a:xfrm>
            <a:off x="3138697" y="2235715"/>
            <a:ext cx="7692339" cy="4240242"/>
          </a:xfrm>
        </p:spPr>
        <p:txBody>
          <a:bodyPr rtlCol="0">
            <a:noAutofit/>
          </a:bodyPr>
          <a:lstStyle>
            <a:lvl1pPr>
              <a:defRPr lang="en-US" sz="2400" baseline="0" dirty="0">
                <a:solidFill>
                  <a:schemeClr val="accent1"/>
                </a:solidFill>
              </a:defRPr>
            </a:lvl1pPr>
          </a:lstStyle>
          <a:p>
            <a:pPr lvl="0"/>
            <a:r>
              <a:rPr lang="de-DE" noProof="0"/>
              <a:t>Bild durch Klicken auf Symbol hinzufügen</a:t>
            </a:r>
            <a:endParaRPr lang="en-US" noProof="0"/>
          </a:p>
        </p:txBody>
      </p:sp>
      <p:sp>
        <p:nvSpPr>
          <p:cNvPr id="11" name="Datumsplatzhalter 3"/>
          <p:cNvSpPr>
            <a:spLocks noGrp="1"/>
          </p:cNvSpPr>
          <p:nvPr>
            <p:ph type="dt" sz="half" idx="17"/>
          </p:nvPr>
        </p:nvSpPr>
        <p:spPr>
          <a:xfrm>
            <a:off x="600075" y="5457825"/>
            <a:ext cx="1762125" cy="252413"/>
          </a:xfrm>
        </p:spPr>
        <p:txBody>
          <a:bodyPr/>
          <a:lstStyle>
            <a:lvl1pPr>
              <a:defRPr/>
            </a:lvl1pPr>
          </a:lstStyle>
          <a:p>
            <a:pPr>
              <a:defRPr/>
            </a:pPr>
            <a:r>
              <a:rPr lang="de-DE"/>
              <a:t>18. Juli 2019</a:t>
            </a:r>
            <a:endParaRPr lang="en-US"/>
          </a:p>
        </p:txBody>
      </p:sp>
      <p:sp>
        <p:nvSpPr>
          <p:cNvPr id="12" name="Fußzeilenplatzhalter 4"/>
          <p:cNvSpPr>
            <a:spLocks noGrp="1"/>
          </p:cNvSpPr>
          <p:nvPr>
            <p:ph type="ftr" sz="quarter" idx="18"/>
          </p:nvPr>
        </p:nvSpPr>
        <p:spPr>
          <a:xfrm>
            <a:off x="600075" y="5727700"/>
            <a:ext cx="1762125" cy="360363"/>
          </a:xfrm>
        </p:spPr>
        <p:txBody>
          <a:bodyPr/>
          <a:lstStyle>
            <a:lvl1pPr>
              <a:defRPr/>
            </a:lvl1pPr>
          </a:lstStyle>
          <a:p>
            <a:pPr>
              <a:defRPr/>
            </a:pPr>
            <a:r>
              <a:rPr lang="de-DE"/>
              <a:t>Webinar „Teilzeitberufsausbildung"</a:t>
            </a:r>
            <a:endParaRPr/>
          </a:p>
        </p:txBody>
      </p:sp>
    </p:spTree>
    <p:extLst>
      <p:ext uri="{BB962C8B-B14F-4D97-AF65-F5344CB8AC3E}">
        <p14:creationId xmlns:p14="http://schemas.microsoft.com/office/powerpoint/2010/main" val="48073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Abschlussfolie">
    <p:spTree>
      <p:nvGrpSpPr>
        <p:cNvPr id="1" name=""/>
        <p:cNvGrpSpPr/>
        <p:nvPr/>
      </p:nvGrpSpPr>
      <p:grpSpPr>
        <a:xfrm>
          <a:off x="0" y="0"/>
          <a:ext cx="0" cy="0"/>
          <a:chOff x="0" y="0"/>
          <a:chExt cx="0" cy="0"/>
        </a:xfrm>
      </p:grpSpPr>
      <p:pic>
        <p:nvPicPr>
          <p:cNvPr id="4"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8"/>
          <p:cNvCxnSpPr/>
          <p:nvPr userDrawn="1"/>
        </p:nvCxnSpPr>
        <p:spPr>
          <a:xfrm>
            <a:off x="4595813" y="5237163"/>
            <a:ext cx="409098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 1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500688"/>
            <a:ext cx="10064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6850" y="5495925"/>
            <a:ext cx="10144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595788" y="3406140"/>
            <a:ext cx="4091622" cy="1731010"/>
          </a:xfrm>
        </p:spPr>
        <p:txBody>
          <a:bodyPr lIns="0" anchor="b">
            <a:normAutofit/>
          </a:bodyPr>
          <a:lstStyle>
            <a:lvl1pPr algn="l">
              <a:defRPr sz="3200" baseline="0">
                <a:latin typeface="+mn-lt"/>
              </a:defRPr>
            </a:lvl1pPr>
          </a:lstStyle>
          <a:p>
            <a:r>
              <a:rPr lang="de-DE"/>
              <a:t>Titelmasterformat durch Klicken bearbeiten</a:t>
            </a:r>
            <a:endParaRPr lang="en-US"/>
          </a:p>
        </p:txBody>
      </p:sp>
      <p:sp>
        <p:nvSpPr>
          <p:cNvPr id="3" name="Untertitel 2"/>
          <p:cNvSpPr>
            <a:spLocks noGrp="1"/>
          </p:cNvSpPr>
          <p:nvPr>
            <p:ph type="subTitle" idx="1"/>
          </p:nvPr>
        </p:nvSpPr>
        <p:spPr>
          <a:xfrm>
            <a:off x="4595788" y="5338329"/>
            <a:ext cx="4091622" cy="665596"/>
          </a:xfrm>
        </p:spPr>
        <p:txBody>
          <a:bodyPr>
            <a:normAutofit/>
          </a:bodyPr>
          <a:lstStyle>
            <a:lvl1pPr marL="0" indent="0" algn="l">
              <a:buNone/>
              <a:defRPr sz="200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9" name="Datumsplatzhalter 3"/>
          <p:cNvSpPr>
            <a:spLocks noGrp="1"/>
          </p:cNvSpPr>
          <p:nvPr>
            <p:ph type="dt" sz="half" idx="10"/>
          </p:nvPr>
        </p:nvSpPr>
        <p:spPr/>
        <p:txBody>
          <a:bodyPr/>
          <a:lstStyle>
            <a:lvl1pPr>
              <a:defRPr/>
            </a:lvl1pPr>
          </a:lstStyle>
          <a:p>
            <a:pPr>
              <a:defRPr/>
            </a:pPr>
            <a:r>
              <a:rPr lang="de-DE"/>
              <a:t>18. Juli 2019</a:t>
            </a:r>
            <a:endParaRPr lang="en-US"/>
          </a:p>
        </p:txBody>
      </p:sp>
      <p:sp>
        <p:nvSpPr>
          <p:cNvPr id="10" name="Fußzeilenplatzhalter 4"/>
          <p:cNvSpPr>
            <a:spLocks noGrp="1"/>
          </p:cNvSpPr>
          <p:nvPr>
            <p:ph type="ftr" sz="quarter" idx="11"/>
          </p:nvPr>
        </p:nvSpPr>
        <p:spPr/>
        <p:txBody>
          <a:bodyPr/>
          <a:lstStyle>
            <a:lvl1pPr>
              <a:defRPr/>
            </a:lvl1pPr>
          </a:lstStyle>
          <a:p>
            <a:pPr>
              <a:defRPr/>
            </a:pPr>
            <a:r>
              <a:rPr lang="de-DE"/>
              <a:t>Webinar „Teilzeitberufsausbildung"</a:t>
            </a:r>
            <a:endParaRPr/>
          </a:p>
        </p:txBody>
      </p:sp>
    </p:spTree>
    <p:extLst>
      <p:ext uri="{BB962C8B-B14F-4D97-AF65-F5344CB8AC3E}">
        <p14:creationId xmlns:p14="http://schemas.microsoft.com/office/powerpoint/2010/main" val="39994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folie mit Bild">
    <p:spTree>
      <p:nvGrpSpPr>
        <p:cNvPr id="1" name=""/>
        <p:cNvGrpSpPr/>
        <p:nvPr/>
      </p:nvGrpSpPr>
      <p:grpSpPr>
        <a:xfrm>
          <a:off x="0" y="0"/>
          <a:ext cx="0" cy="0"/>
          <a:chOff x="0" y="0"/>
          <a:chExt cx="0" cy="0"/>
        </a:xfrm>
      </p:grpSpPr>
      <p:pic>
        <p:nvPicPr>
          <p:cNvPr id="4" name="Bild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0"/>
            <a:ext cx="9577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407988"/>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8"/>
          <p:cNvCxnSpPr/>
          <p:nvPr userDrawn="1"/>
        </p:nvCxnSpPr>
        <p:spPr>
          <a:xfrm>
            <a:off x="4338638" y="5478463"/>
            <a:ext cx="438308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500688"/>
            <a:ext cx="10064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6850" y="5495925"/>
            <a:ext cx="10144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466388" y="639763"/>
            <a:ext cx="1725612"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p:cNvSpPr>
            <a:spLocks noGrp="1"/>
          </p:cNvSpPr>
          <p:nvPr>
            <p:ph type="subTitle" idx="1"/>
          </p:nvPr>
        </p:nvSpPr>
        <p:spPr>
          <a:xfrm>
            <a:off x="4338638" y="5577699"/>
            <a:ext cx="4383880" cy="665596"/>
          </a:xfrm>
        </p:spPr>
        <p:txBody>
          <a:bodyPr>
            <a:normAutofit/>
          </a:bodyPr>
          <a:lstStyle>
            <a:lvl1pPr marL="0" indent="0" algn="l">
              <a:buNone/>
              <a:defRPr sz="200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0" name="Datumsplatzhalter 3"/>
          <p:cNvSpPr>
            <a:spLocks noGrp="1"/>
          </p:cNvSpPr>
          <p:nvPr>
            <p:ph type="dt" sz="half" idx="10"/>
          </p:nvPr>
        </p:nvSpPr>
        <p:spPr/>
        <p:txBody>
          <a:bodyPr/>
          <a:lstStyle>
            <a:lvl1pPr>
              <a:defRPr/>
            </a:lvl1pPr>
          </a:lstStyle>
          <a:p>
            <a:pPr>
              <a:defRPr/>
            </a:pPr>
            <a:r>
              <a:rPr lang="de-DE"/>
              <a:t>18. Juli 2019</a:t>
            </a:r>
            <a:endParaRPr lang="en-US"/>
          </a:p>
        </p:txBody>
      </p:sp>
      <p:sp>
        <p:nvSpPr>
          <p:cNvPr id="11" name="Fußzeilenplatzhalter 4"/>
          <p:cNvSpPr>
            <a:spLocks noGrp="1"/>
          </p:cNvSpPr>
          <p:nvPr>
            <p:ph type="ftr" sz="quarter" idx="11"/>
          </p:nvPr>
        </p:nvSpPr>
        <p:spPr/>
        <p:txBody>
          <a:bodyPr/>
          <a:lstStyle>
            <a:lvl1pPr>
              <a:defRPr/>
            </a:lvl1pPr>
          </a:lstStyle>
          <a:p>
            <a:pPr>
              <a:defRPr/>
            </a:pPr>
            <a:r>
              <a:rPr lang="de-DE"/>
              <a:t>Webinar „Teilzeitberufsausbildung"</a:t>
            </a:r>
          </a:p>
        </p:txBody>
      </p:sp>
      <p:pic>
        <p:nvPicPr>
          <p:cNvPr id="12" name="Grafik 11">
            <a:extLst>
              <a:ext uri="{FF2B5EF4-FFF2-40B4-BE49-F238E27FC236}">
                <a16:creationId xmlns:a16="http://schemas.microsoft.com/office/drawing/2014/main" id="{8E6BCB99-B66B-4804-BFDF-C21F582410B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3676" y="5795017"/>
            <a:ext cx="830350" cy="415175"/>
          </a:xfrm>
          <a:prstGeom prst="rect">
            <a:avLst/>
          </a:prstGeom>
        </p:spPr>
      </p:pic>
    </p:spTree>
    <p:extLst>
      <p:ext uri="{BB962C8B-B14F-4D97-AF65-F5344CB8AC3E}">
        <p14:creationId xmlns:p14="http://schemas.microsoft.com/office/powerpoint/2010/main" val="223483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2051" name="Textplatzhalt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4" name="Datumsplatzhalter 3"/>
          <p:cNvSpPr>
            <a:spLocks noGrp="1"/>
          </p:cNvSpPr>
          <p:nvPr>
            <p:ph type="dt" sz="half" idx="2"/>
          </p:nvPr>
        </p:nvSpPr>
        <p:spPr>
          <a:xfrm>
            <a:off x="600075" y="3486150"/>
            <a:ext cx="1762125" cy="252413"/>
          </a:xfrm>
          <a:prstGeom prst="rect">
            <a:avLst/>
          </a:prstGeom>
        </p:spPr>
        <p:txBody>
          <a:bodyPr vert="horz" lIns="0" tIns="45720" rIns="91440" bIns="45720" rtlCol="0" anchor="t"/>
          <a:lstStyle>
            <a:lvl1pPr algn="l" eaLnBrk="1" fontAlgn="auto" hangingPunct="1">
              <a:spcBef>
                <a:spcPts val="0"/>
              </a:spcBef>
              <a:spcAft>
                <a:spcPts val="0"/>
              </a:spcAft>
              <a:defRPr sz="900">
                <a:solidFill>
                  <a:schemeClr val="tx1">
                    <a:tint val="75000"/>
                  </a:schemeClr>
                </a:solidFill>
                <a:latin typeface="+mj-lt"/>
                <a:cs typeface="+mn-cs"/>
              </a:defRPr>
            </a:lvl1pPr>
          </a:lstStyle>
          <a:p>
            <a:pPr>
              <a:defRPr/>
            </a:pPr>
            <a:r>
              <a:rPr lang="de-DE"/>
              <a:t>18. Juli 2019</a:t>
            </a:r>
            <a:endParaRPr lang="en-US"/>
          </a:p>
        </p:txBody>
      </p:sp>
      <p:sp>
        <p:nvSpPr>
          <p:cNvPr id="5" name="Fußzeilenplatzhalter 4"/>
          <p:cNvSpPr>
            <a:spLocks noGrp="1"/>
          </p:cNvSpPr>
          <p:nvPr>
            <p:ph type="ftr" sz="quarter" idx="3"/>
          </p:nvPr>
        </p:nvSpPr>
        <p:spPr>
          <a:xfrm>
            <a:off x="600075" y="3756025"/>
            <a:ext cx="1762125" cy="360363"/>
          </a:xfrm>
          <a:prstGeom prst="rect">
            <a:avLst/>
          </a:prstGeom>
        </p:spPr>
        <p:txBody>
          <a:bodyPr vert="horz" lIns="0" tIns="45720" rIns="91440" bIns="45720" rtlCol="0" anchor="t"/>
          <a:lstStyle>
            <a:lvl1pPr eaLnBrk="1" fontAlgn="auto" hangingPunct="1">
              <a:spcBef>
                <a:spcPts val="0"/>
              </a:spcBef>
              <a:spcAft>
                <a:spcPts val="0"/>
              </a:spcAft>
              <a:defRPr lang="en-US" sz="900">
                <a:solidFill>
                  <a:schemeClr val="tx1">
                    <a:tint val="75000"/>
                  </a:schemeClr>
                </a:solidFill>
                <a:latin typeface="+mj-lt"/>
                <a:cs typeface="+mn-cs"/>
              </a:defRPr>
            </a:lvl1pPr>
          </a:lstStyle>
          <a:p>
            <a:pPr>
              <a:defRPr/>
            </a:pPr>
            <a:r>
              <a:rPr lang="de-DE"/>
              <a:t>Webinar „Teilzeitberufsausbildung"</a:t>
            </a:r>
          </a:p>
        </p:txBody>
      </p:sp>
    </p:spTree>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Lst>
  <p:hf sldNum="0" hdr="0"/>
  <p:txStyles>
    <p:title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alibri Light" pitchFamily="34" charset="0"/>
        </a:defRPr>
      </a:lvl6pPr>
      <a:lvl7pPr marL="914400" algn="l" rtl="0" fontAlgn="base">
        <a:lnSpc>
          <a:spcPct val="90000"/>
        </a:lnSpc>
        <a:spcBef>
          <a:spcPct val="0"/>
        </a:spcBef>
        <a:spcAft>
          <a:spcPct val="0"/>
        </a:spcAft>
        <a:defRPr sz="4400">
          <a:solidFill>
            <a:schemeClr val="accent1"/>
          </a:solidFill>
          <a:latin typeface="Calibri Light" pitchFamily="34" charset="0"/>
        </a:defRPr>
      </a:lvl7pPr>
      <a:lvl8pPr marL="1371600" algn="l" rtl="0" fontAlgn="base">
        <a:lnSpc>
          <a:spcPct val="90000"/>
        </a:lnSpc>
        <a:spcBef>
          <a:spcPct val="0"/>
        </a:spcBef>
        <a:spcAft>
          <a:spcPct val="0"/>
        </a:spcAft>
        <a:defRPr sz="4400">
          <a:solidFill>
            <a:schemeClr val="accent1"/>
          </a:solidFill>
          <a:latin typeface="Calibri Light" pitchFamily="34" charset="0"/>
        </a:defRPr>
      </a:lvl8pPr>
      <a:lvl9pPr marL="1828800" algn="l" rtl="0" fontAlgn="base">
        <a:lnSpc>
          <a:spcPct val="90000"/>
        </a:lnSpc>
        <a:spcBef>
          <a:spcPct val="0"/>
        </a:spcBef>
        <a:spcAft>
          <a:spcPct val="0"/>
        </a:spcAft>
        <a:defRPr sz="4400">
          <a:solidFill>
            <a:schemeClr val="accent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lang="de-DE" sz="900" kern="1200" dirty="0">
          <a:solidFill>
            <a:srgbClr val="898989"/>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de-DE" kern="1200" dirty="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de-DE" kern="1200" dirty="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de-DE" kern="1200" dirty="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en-US"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6" Type="http://schemas.openxmlformats.org/officeDocument/2006/relationships/customXml" Target="../ink/ink15.xml"/><Relationship Id="rId117" Type="http://schemas.openxmlformats.org/officeDocument/2006/relationships/customXml" Target="../ink/ink72.xml"/><Relationship Id="rId21" Type="http://schemas.openxmlformats.org/officeDocument/2006/relationships/image" Target="../media/image41.png"/><Relationship Id="rId42" Type="http://schemas.openxmlformats.org/officeDocument/2006/relationships/customXml" Target="../ink/ink25.xml"/><Relationship Id="rId47" Type="http://schemas.openxmlformats.org/officeDocument/2006/relationships/image" Target="../media/image51.png"/><Relationship Id="rId63" Type="http://schemas.openxmlformats.org/officeDocument/2006/relationships/image" Target="../media/image58.png"/><Relationship Id="rId68" Type="http://schemas.openxmlformats.org/officeDocument/2006/relationships/customXml" Target="../ink/ink40.xml"/><Relationship Id="rId84" Type="http://schemas.openxmlformats.org/officeDocument/2006/relationships/image" Target="../media/image64.png"/><Relationship Id="rId89" Type="http://schemas.openxmlformats.org/officeDocument/2006/relationships/customXml" Target="../ink/ink55.xml"/><Relationship Id="rId112" Type="http://schemas.openxmlformats.org/officeDocument/2006/relationships/customXml" Target="../ink/ink69.xml"/><Relationship Id="rId16" Type="http://schemas.openxmlformats.org/officeDocument/2006/relationships/customXml" Target="../ink/ink9.xml"/><Relationship Id="rId107" Type="http://schemas.openxmlformats.org/officeDocument/2006/relationships/image" Target="../media/image74.png"/><Relationship Id="rId11" Type="http://schemas.openxmlformats.org/officeDocument/2006/relationships/customXml" Target="../ink/ink6.xml"/><Relationship Id="rId32" Type="http://schemas.openxmlformats.org/officeDocument/2006/relationships/customXml" Target="../ink/ink18.xml"/><Relationship Id="rId37" Type="http://schemas.openxmlformats.org/officeDocument/2006/relationships/image" Target="../media/image49.png"/><Relationship Id="rId53" Type="http://schemas.openxmlformats.org/officeDocument/2006/relationships/customXml" Target="../ink/ink32.xml"/><Relationship Id="rId58" Type="http://schemas.openxmlformats.org/officeDocument/2006/relationships/customXml" Target="../ink/ink35.xml"/><Relationship Id="rId74" Type="http://schemas.openxmlformats.org/officeDocument/2006/relationships/customXml" Target="../ink/ink45.xml"/><Relationship Id="rId79" Type="http://schemas.openxmlformats.org/officeDocument/2006/relationships/customXml" Target="../ink/ink49.xml"/><Relationship Id="rId102" Type="http://schemas.openxmlformats.org/officeDocument/2006/relationships/image" Target="../media/image72.png"/><Relationship Id="rId123" Type="http://schemas.openxmlformats.org/officeDocument/2006/relationships/customXml" Target="../ink/ink75.xml"/><Relationship Id="rId5" Type="http://schemas.openxmlformats.org/officeDocument/2006/relationships/customXml" Target="../ink/ink2.xml"/><Relationship Id="rId90" Type="http://schemas.openxmlformats.org/officeDocument/2006/relationships/image" Target="../media/image67.png"/><Relationship Id="rId95" Type="http://schemas.openxmlformats.org/officeDocument/2006/relationships/customXml" Target="../ink/ink58.xml"/><Relationship Id="rId22" Type="http://schemas.openxmlformats.org/officeDocument/2006/relationships/customXml" Target="../ink/ink13.xml"/><Relationship Id="rId27" Type="http://schemas.openxmlformats.org/officeDocument/2006/relationships/image" Target="../media/image44.png"/><Relationship Id="rId43" Type="http://schemas.openxmlformats.org/officeDocument/2006/relationships/image" Target="../media/image50.png"/><Relationship Id="rId48" Type="http://schemas.openxmlformats.org/officeDocument/2006/relationships/customXml" Target="../ink/ink29.xml"/><Relationship Id="rId64" Type="http://schemas.openxmlformats.org/officeDocument/2006/relationships/customXml" Target="../ink/ink38.xml"/><Relationship Id="rId69" Type="http://schemas.openxmlformats.org/officeDocument/2006/relationships/customXml" Target="../ink/ink41.xml"/><Relationship Id="rId113" Type="http://schemas.openxmlformats.org/officeDocument/2006/relationships/image" Target="../media/image76.png"/><Relationship Id="rId118" Type="http://schemas.openxmlformats.org/officeDocument/2006/relationships/image" Target="../media/image78.png"/><Relationship Id="rId80" Type="http://schemas.openxmlformats.org/officeDocument/2006/relationships/customXml" Target="../ink/ink50.xml"/><Relationship Id="rId85" Type="http://schemas.openxmlformats.org/officeDocument/2006/relationships/customXml" Target="../ink/ink53.xml"/><Relationship Id="rId12" Type="http://schemas.openxmlformats.org/officeDocument/2006/relationships/image" Target="../media/image38.png"/><Relationship Id="rId17" Type="http://schemas.openxmlformats.org/officeDocument/2006/relationships/customXml" Target="../ink/ink10.xml"/><Relationship Id="rId33" Type="http://schemas.openxmlformats.org/officeDocument/2006/relationships/image" Target="../media/image47.png"/><Relationship Id="rId38" Type="http://schemas.openxmlformats.org/officeDocument/2006/relationships/customXml" Target="../ink/ink21.xml"/><Relationship Id="rId59" Type="http://schemas.openxmlformats.org/officeDocument/2006/relationships/image" Target="../media/image56.png"/><Relationship Id="rId103" Type="http://schemas.openxmlformats.org/officeDocument/2006/relationships/customXml" Target="../ink/ink63.xml"/><Relationship Id="rId108" Type="http://schemas.openxmlformats.org/officeDocument/2006/relationships/customXml" Target="../ink/ink66.xml"/><Relationship Id="rId124" Type="http://schemas.openxmlformats.org/officeDocument/2006/relationships/image" Target="../media/image81.png"/><Relationship Id="rId54" Type="http://schemas.openxmlformats.org/officeDocument/2006/relationships/image" Target="../media/image54.png"/><Relationship Id="rId70" Type="http://schemas.openxmlformats.org/officeDocument/2006/relationships/image" Target="../media/image61.png"/><Relationship Id="rId75" Type="http://schemas.openxmlformats.org/officeDocument/2006/relationships/customXml" Target="../ink/ink46.xml"/><Relationship Id="rId91" Type="http://schemas.openxmlformats.org/officeDocument/2006/relationships/customXml" Target="../ink/ink56.xml"/><Relationship Id="rId9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customXml" Target="../ink/ink3.xml"/><Relationship Id="rId23" Type="http://schemas.openxmlformats.org/officeDocument/2006/relationships/image" Target="../media/image42.png"/><Relationship Id="rId28" Type="http://schemas.openxmlformats.org/officeDocument/2006/relationships/customXml" Target="../ink/ink16.xml"/><Relationship Id="rId49" Type="http://schemas.openxmlformats.org/officeDocument/2006/relationships/image" Target="../media/image52.png"/><Relationship Id="rId114" Type="http://schemas.openxmlformats.org/officeDocument/2006/relationships/customXml" Target="../ink/ink70.xml"/><Relationship Id="rId119" Type="http://schemas.openxmlformats.org/officeDocument/2006/relationships/customXml" Target="../ink/ink73.xml"/><Relationship Id="rId44" Type="http://schemas.openxmlformats.org/officeDocument/2006/relationships/customXml" Target="../ink/ink26.xml"/><Relationship Id="rId60" Type="http://schemas.openxmlformats.org/officeDocument/2006/relationships/customXml" Target="../ink/ink36.xml"/><Relationship Id="rId65" Type="http://schemas.openxmlformats.org/officeDocument/2006/relationships/image" Target="../media/image59.png"/><Relationship Id="rId81" Type="http://schemas.openxmlformats.org/officeDocument/2006/relationships/customXml" Target="../ink/ink51.xml"/><Relationship Id="rId86" Type="http://schemas.openxmlformats.org/officeDocument/2006/relationships/image" Target="../media/image65.png"/><Relationship Id="rId4" Type="http://schemas.openxmlformats.org/officeDocument/2006/relationships/image" Target="../media/image35.png"/><Relationship Id="rId9" Type="http://schemas.openxmlformats.org/officeDocument/2006/relationships/image" Target="../media/image37.png"/><Relationship Id="rId13" Type="http://schemas.openxmlformats.org/officeDocument/2006/relationships/customXml" Target="../ink/ink7.xml"/><Relationship Id="rId18" Type="http://schemas.openxmlformats.org/officeDocument/2006/relationships/image" Target="../media/image40.png"/><Relationship Id="rId39" Type="http://schemas.openxmlformats.org/officeDocument/2006/relationships/customXml" Target="../ink/ink22.xml"/><Relationship Id="rId109" Type="http://schemas.openxmlformats.org/officeDocument/2006/relationships/image" Target="../media/image75.png"/><Relationship Id="rId34" Type="http://schemas.openxmlformats.org/officeDocument/2006/relationships/customXml" Target="../ink/ink19.xml"/><Relationship Id="rId50" Type="http://schemas.openxmlformats.org/officeDocument/2006/relationships/customXml" Target="../ink/ink30.xml"/><Relationship Id="rId55" Type="http://schemas.openxmlformats.org/officeDocument/2006/relationships/customXml" Target="../ink/ink33.xml"/><Relationship Id="rId76" Type="http://schemas.openxmlformats.org/officeDocument/2006/relationships/customXml" Target="../ink/ink47.xml"/><Relationship Id="rId97" Type="http://schemas.openxmlformats.org/officeDocument/2006/relationships/customXml" Target="../ink/ink59.xml"/><Relationship Id="rId104" Type="http://schemas.openxmlformats.org/officeDocument/2006/relationships/customXml" Target="../ink/ink64.xml"/><Relationship Id="rId120" Type="http://schemas.openxmlformats.org/officeDocument/2006/relationships/image" Target="../media/image79.png"/><Relationship Id="rId7" Type="http://schemas.openxmlformats.org/officeDocument/2006/relationships/image" Target="../media/image36.png"/><Relationship Id="rId71" Type="http://schemas.openxmlformats.org/officeDocument/2006/relationships/customXml" Target="../ink/ink42.xml"/><Relationship Id="rId92" Type="http://schemas.openxmlformats.org/officeDocument/2006/relationships/image" Target="../media/image68.png"/><Relationship Id="rId2" Type="http://schemas.openxmlformats.org/officeDocument/2006/relationships/image" Target="../media/image18.png"/><Relationship Id="rId29" Type="http://schemas.openxmlformats.org/officeDocument/2006/relationships/image" Target="../media/image45.png"/><Relationship Id="rId24" Type="http://schemas.openxmlformats.org/officeDocument/2006/relationships/customXml" Target="../ink/ink14.xml"/><Relationship Id="rId40" Type="http://schemas.openxmlformats.org/officeDocument/2006/relationships/customXml" Target="../ink/ink23.xml"/><Relationship Id="rId45" Type="http://schemas.openxmlformats.org/officeDocument/2006/relationships/customXml" Target="../ink/ink27.xml"/><Relationship Id="rId66" Type="http://schemas.openxmlformats.org/officeDocument/2006/relationships/customXml" Target="../ink/ink39.xml"/><Relationship Id="rId87" Type="http://schemas.openxmlformats.org/officeDocument/2006/relationships/customXml" Target="../ink/ink54.xml"/><Relationship Id="rId110" Type="http://schemas.openxmlformats.org/officeDocument/2006/relationships/customXml" Target="../ink/ink67.xml"/><Relationship Id="rId115" Type="http://schemas.openxmlformats.org/officeDocument/2006/relationships/image" Target="../media/image77.png"/><Relationship Id="rId61" Type="http://schemas.openxmlformats.org/officeDocument/2006/relationships/image" Target="../media/image57.png"/><Relationship Id="rId82" Type="http://schemas.openxmlformats.org/officeDocument/2006/relationships/image" Target="../media/image63.png"/><Relationship Id="rId19" Type="http://schemas.openxmlformats.org/officeDocument/2006/relationships/customXml" Target="../ink/ink11.xml"/><Relationship Id="rId14" Type="http://schemas.openxmlformats.org/officeDocument/2006/relationships/customXml" Target="../ink/ink8.xml"/><Relationship Id="rId30" Type="http://schemas.openxmlformats.org/officeDocument/2006/relationships/customXml" Target="../ink/ink17.xml"/><Relationship Id="rId35" Type="http://schemas.openxmlformats.org/officeDocument/2006/relationships/image" Target="../media/image48.png"/><Relationship Id="rId56" Type="http://schemas.openxmlformats.org/officeDocument/2006/relationships/customXml" Target="../ink/ink34.xml"/><Relationship Id="rId77" Type="http://schemas.openxmlformats.org/officeDocument/2006/relationships/image" Target="../media/image62.png"/><Relationship Id="rId100" Type="http://schemas.openxmlformats.org/officeDocument/2006/relationships/image" Target="../media/image71.png"/><Relationship Id="rId105" Type="http://schemas.openxmlformats.org/officeDocument/2006/relationships/image" Target="../media/image73.png"/><Relationship Id="rId8" Type="http://schemas.openxmlformats.org/officeDocument/2006/relationships/customXml" Target="../ink/ink4.xml"/><Relationship Id="rId51" Type="http://schemas.openxmlformats.org/officeDocument/2006/relationships/customXml" Target="../ink/ink31.xml"/><Relationship Id="rId72" Type="http://schemas.openxmlformats.org/officeDocument/2006/relationships/customXml" Target="../ink/ink43.xml"/><Relationship Id="rId93" Type="http://schemas.openxmlformats.org/officeDocument/2006/relationships/customXml" Target="../ink/ink57.xml"/><Relationship Id="rId98" Type="http://schemas.openxmlformats.org/officeDocument/2006/relationships/customXml" Target="../ink/ink60.xml"/><Relationship Id="rId121" Type="http://schemas.openxmlformats.org/officeDocument/2006/relationships/customXml" Target="../ink/ink74.xml"/><Relationship Id="rId3" Type="http://schemas.openxmlformats.org/officeDocument/2006/relationships/customXml" Target="../ink/ink1.xml"/><Relationship Id="rId25" Type="http://schemas.openxmlformats.org/officeDocument/2006/relationships/image" Target="../media/image43.png"/><Relationship Id="rId46" Type="http://schemas.openxmlformats.org/officeDocument/2006/relationships/customXml" Target="../ink/ink28.xml"/><Relationship Id="rId67" Type="http://schemas.openxmlformats.org/officeDocument/2006/relationships/image" Target="../media/image60.png"/><Relationship Id="rId116" Type="http://schemas.openxmlformats.org/officeDocument/2006/relationships/customXml" Target="../ink/ink71.xml"/><Relationship Id="rId20" Type="http://schemas.openxmlformats.org/officeDocument/2006/relationships/customXml" Target="../ink/ink12.xml"/><Relationship Id="rId41" Type="http://schemas.openxmlformats.org/officeDocument/2006/relationships/customXml" Target="../ink/ink24.xml"/><Relationship Id="rId62" Type="http://schemas.openxmlformats.org/officeDocument/2006/relationships/customXml" Target="../ink/ink37.xml"/><Relationship Id="rId83" Type="http://schemas.openxmlformats.org/officeDocument/2006/relationships/customXml" Target="../ink/ink52.xml"/><Relationship Id="rId88" Type="http://schemas.openxmlformats.org/officeDocument/2006/relationships/image" Target="../media/image66.png"/><Relationship Id="rId111" Type="http://schemas.openxmlformats.org/officeDocument/2006/relationships/customXml" Target="../ink/ink68.xml"/><Relationship Id="rId15" Type="http://schemas.openxmlformats.org/officeDocument/2006/relationships/image" Target="../media/image39.png"/><Relationship Id="rId36" Type="http://schemas.openxmlformats.org/officeDocument/2006/relationships/customXml" Target="../ink/ink20.xml"/><Relationship Id="rId57" Type="http://schemas.openxmlformats.org/officeDocument/2006/relationships/image" Target="../media/image55.png"/><Relationship Id="rId106" Type="http://schemas.openxmlformats.org/officeDocument/2006/relationships/customXml" Target="../ink/ink65.xml"/><Relationship Id="rId10" Type="http://schemas.openxmlformats.org/officeDocument/2006/relationships/customXml" Target="../ink/ink5.xml"/><Relationship Id="rId31" Type="http://schemas.openxmlformats.org/officeDocument/2006/relationships/image" Target="../media/image46.png"/><Relationship Id="rId52" Type="http://schemas.openxmlformats.org/officeDocument/2006/relationships/image" Target="../media/image53.png"/><Relationship Id="rId73" Type="http://schemas.openxmlformats.org/officeDocument/2006/relationships/customXml" Target="../ink/ink44.xml"/><Relationship Id="rId78" Type="http://schemas.openxmlformats.org/officeDocument/2006/relationships/customXml" Target="../ink/ink48.xml"/><Relationship Id="rId94" Type="http://schemas.openxmlformats.org/officeDocument/2006/relationships/image" Target="../media/image69.png"/><Relationship Id="rId99" Type="http://schemas.openxmlformats.org/officeDocument/2006/relationships/customXml" Target="../ink/ink61.xml"/><Relationship Id="rId101" Type="http://schemas.openxmlformats.org/officeDocument/2006/relationships/customXml" Target="../ink/ink62.xml"/><Relationship Id="rId122"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85.png"/><Relationship Id="rId4" Type="http://schemas.microsoft.com/office/2007/relationships/hdphoto" Target="../media/hdphoto1.wdp"/><Relationship Id="rId9"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8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8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89.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4.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6" Type="http://schemas.openxmlformats.org/officeDocument/2006/relationships/customXml" Target="../ink/ink90.xml"/><Relationship Id="rId117" Type="http://schemas.openxmlformats.org/officeDocument/2006/relationships/customXml" Target="../ink/ink147.xml"/><Relationship Id="rId21" Type="http://schemas.openxmlformats.org/officeDocument/2006/relationships/image" Target="../media/image41.png"/><Relationship Id="rId42" Type="http://schemas.openxmlformats.org/officeDocument/2006/relationships/customXml" Target="../ink/ink100.xml"/><Relationship Id="rId47" Type="http://schemas.openxmlformats.org/officeDocument/2006/relationships/image" Target="../media/image51.png"/><Relationship Id="rId63" Type="http://schemas.openxmlformats.org/officeDocument/2006/relationships/image" Target="../media/image58.png"/><Relationship Id="rId68" Type="http://schemas.openxmlformats.org/officeDocument/2006/relationships/customXml" Target="../ink/ink115.xml"/><Relationship Id="rId84" Type="http://schemas.openxmlformats.org/officeDocument/2006/relationships/image" Target="../media/image64.png"/><Relationship Id="rId89" Type="http://schemas.openxmlformats.org/officeDocument/2006/relationships/customXml" Target="../ink/ink130.xml"/><Relationship Id="rId112" Type="http://schemas.openxmlformats.org/officeDocument/2006/relationships/customXml" Target="../ink/ink144.xml"/><Relationship Id="rId16" Type="http://schemas.openxmlformats.org/officeDocument/2006/relationships/customXml" Target="../ink/ink84.xml"/><Relationship Id="rId107" Type="http://schemas.openxmlformats.org/officeDocument/2006/relationships/image" Target="../media/image74.png"/><Relationship Id="rId11" Type="http://schemas.openxmlformats.org/officeDocument/2006/relationships/customXml" Target="../ink/ink81.xml"/><Relationship Id="rId32" Type="http://schemas.openxmlformats.org/officeDocument/2006/relationships/customXml" Target="../ink/ink93.xml"/><Relationship Id="rId37" Type="http://schemas.openxmlformats.org/officeDocument/2006/relationships/image" Target="../media/image49.png"/><Relationship Id="rId53" Type="http://schemas.openxmlformats.org/officeDocument/2006/relationships/customXml" Target="../ink/ink107.xml"/><Relationship Id="rId58" Type="http://schemas.openxmlformats.org/officeDocument/2006/relationships/customXml" Target="../ink/ink110.xml"/><Relationship Id="rId74" Type="http://schemas.openxmlformats.org/officeDocument/2006/relationships/customXml" Target="../ink/ink120.xml"/><Relationship Id="rId79" Type="http://schemas.openxmlformats.org/officeDocument/2006/relationships/customXml" Target="../ink/ink124.xml"/><Relationship Id="rId102" Type="http://schemas.openxmlformats.org/officeDocument/2006/relationships/image" Target="../media/image72.png"/><Relationship Id="rId123" Type="http://schemas.openxmlformats.org/officeDocument/2006/relationships/customXml" Target="../ink/ink150.xml"/><Relationship Id="rId5" Type="http://schemas.openxmlformats.org/officeDocument/2006/relationships/customXml" Target="../ink/ink77.xml"/><Relationship Id="rId90" Type="http://schemas.openxmlformats.org/officeDocument/2006/relationships/image" Target="../media/image67.png"/><Relationship Id="rId95" Type="http://schemas.openxmlformats.org/officeDocument/2006/relationships/customXml" Target="../ink/ink133.xml"/><Relationship Id="rId22" Type="http://schemas.openxmlformats.org/officeDocument/2006/relationships/customXml" Target="../ink/ink88.xml"/><Relationship Id="rId27" Type="http://schemas.openxmlformats.org/officeDocument/2006/relationships/image" Target="../media/image44.png"/><Relationship Id="rId43" Type="http://schemas.openxmlformats.org/officeDocument/2006/relationships/image" Target="../media/image50.png"/><Relationship Id="rId48" Type="http://schemas.openxmlformats.org/officeDocument/2006/relationships/customXml" Target="../ink/ink104.xml"/><Relationship Id="rId64" Type="http://schemas.openxmlformats.org/officeDocument/2006/relationships/customXml" Target="../ink/ink113.xml"/><Relationship Id="rId69" Type="http://schemas.openxmlformats.org/officeDocument/2006/relationships/customXml" Target="../ink/ink116.xml"/><Relationship Id="rId113" Type="http://schemas.openxmlformats.org/officeDocument/2006/relationships/image" Target="../media/image76.png"/><Relationship Id="rId118" Type="http://schemas.openxmlformats.org/officeDocument/2006/relationships/image" Target="../media/image78.png"/><Relationship Id="rId80" Type="http://schemas.openxmlformats.org/officeDocument/2006/relationships/customXml" Target="../ink/ink125.xml"/><Relationship Id="rId85" Type="http://schemas.openxmlformats.org/officeDocument/2006/relationships/customXml" Target="../ink/ink128.xml"/><Relationship Id="rId12" Type="http://schemas.openxmlformats.org/officeDocument/2006/relationships/image" Target="../media/image38.png"/><Relationship Id="rId17" Type="http://schemas.openxmlformats.org/officeDocument/2006/relationships/customXml" Target="../ink/ink85.xml"/><Relationship Id="rId33" Type="http://schemas.openxmlformats.org/officeDocument/2006/relationships/image" Target="../media/image47.png"/><Relationship Id="rId38" Type="http://schemas.openxmlformats.org/officeDocument/2006/relationships/customXml" Target="../ink/ink96.xml"/><Relationship Id="rId59" Type="http://schemas.openxmlformats.org/officeDocument/2006/relationships/image" Target="../media/image56.png"/><Relationship Id="rId103" Type="http://schemas.openxmlformats.org/officeDocument/2006/relationships/customXml" Target="../ink/ink138.xml"/><Relationship Id="rId108" Type="http://schemas.openxmlformats.org/officeDocument/2006/relationships/customXml" Target="../ink/ink141.xml"/><Relationship Id="rId124" Type="http://schemas.openxmlformats.org/officeDocument/2006/relationships/image" Target="../media/image81.png"/><Relationship Id="rId54" Type="http://schemas.openxmlformats.org/officeDocument/2006/relationships/image" Target="../media/image54.png"/><Relationship Id="rId70" Type="http://schemas.openxmlformats.org/officeDocument/2006/relationships/image" Target="../media/image61.png"/><Relationship Id="rId75" Type="http://schemas.openxmlformats.org/officeDocument/2006/relationships/customXml" Target="../ink/ink121.xml"/><Relationship Id="rId91" Type="http://schemas.openxmlformats.org/officeDocument/2006/relationships/customXml" Target="../ink/ink131.xml"/><Relationship Id="rId9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customXml" Target="../ink/ink78.xml"/><Relationship Id="rId23" Type="http://schemas.openxmlformats.org/officeDocument/2006/relationships/image" Target="../media/image42.png"/><Relationship Id="rId28" Type="http://schemas.openxmlformats.org/officeDocument/2006/relationships/customXml" Target="../ink/ink91.xml"/><Relationship Id="rId49" Type="http://schemas.openxmlformats.org/officeDocument/2006/relationships/image" Target="../media/image52.png"/><Relationship Id="rId114" Type="http://schemas.openxmlformats.org/officeDocument/2006/relationships/customXml" Target="../ink/ink145.xml"/><Relationship Id="rId119" Type="http://schemas.openxmlformats.org/officeDocument/2006/relationships/customXml" Target="../ink/ink148.xml"/><Relationship Id="rId44" Type="http://schemas.openxmlformats.org/officeDocument/2006/relationships/customXml" Target="../ink/ink101.xml"/><Relationship Id="rId60" Type="http://schemas.openxmlformats.org/officeDocument/2006/relationships/customXml" Target="../ink/ink111.xml"/><Relationship Id="rId65" Type="http://schemas.openxmlformats.org/officeDocument/2006/relationships/image" Target="../media/image59.png"/><Relationship Id="rId81" Type="http://schemas.openxmlformats.org/officeDocument/2006/relationships/customXml" Target="../ink/ink126.xml"/><Relationship Id="rId86" Type="http://schemas.openxmlformats.org/officeDocument/2006/relationships/image" Target="../media/image65.png"/><Relationship Id="rId4" Type="http://schemas.openxmlformats.org/officeDocument/2006/relationships/image" Target="../media/image35.png"/><Relationship Id="rId9" Type="http://schemas.openxmlformats.org/officeDocument/2006/relationships/image" Target="../media/image37.png"/><Relationship Id="rId13" Type="http://schemas.openxmlformats.org/officeDocument/2006/relationships/customXml" Target="../ink/ink82.xml"/><Relationship Id="rId18" Type="http://schemas.openxmlformats.org/officeDocument/2006/relationships/image" Target="../media/image40.png"/><Relationship Id="rId39" Type="http://schemas.openxmlformats.org/officeDocument/2006/relationships/customXml" Target="../ink/ink97.xml"/><Relationship Id="rId109" Type="http://schemas.openxmlformats.org/officeDocument/2006/relationships/image" Target="../media/image75.png"/><Relationship Id="rId34" Type="http://schemas.openxmlformats.org/officeDocument/2006/relationships/customXml" Target="../ink/ink94.xml"/><Relationship Id="rId50" Type="http://schemas.openxmlformats.org/officeDocument/2006/relationships/customXml" Target="../ink/ink105.xml"/><Relationship Id="rId55" Type="http://schemas.openxmlformats.org/officeDocument/2006/relationships/customXml" Target="../ink/ink108.xml"/><Relationship Id="rId76" Type="http://schemas.openxmlformats.org/officeDocument/2006/relationships/customXml" Target="../ink/ink122.xml"/><Relationship Id="rId97" Type="http://schemas.openxmlformats.org/officeDocument/2006/relationships/customXml" Target="../ink/ink134.xml"/><Relationship Id="rId104" Type="http://schemas.openxmlformats.org/officeDocument/2006/relationships/customXml" Target="../ink/ink139.xml"/><Relationship Id="rId120" Type="http://schemas.openxmlformats.org/officeDocument/2006/relationships/image" Target="../media/image79.png"/><Relationship Id="rId7" Type="http://schemas.openxmlformats.org/officeDocument/2006/relationships/image" Target="../media/image36.png"/><Relationship Id="rId71" Type="http://schemas.openxmlformats.org/officeDocument/2006/relationships/customXml" Target="../ink/ink117.xml"/><Relationship Id="rId92" Type="http://schemas.openxmlformats.org/officeDocument/2006/relationships/image" Target="../media/image68.png"/><Relationship Id="rId2" Type="http://schemas.openxmlformats.org/officeDocument/2006/relationships/image" Target="../media/image18.png"/><Relationship Id="rId29" Type="http://schemas.openxmlformats.org/officeDocument/2006/relationships/image" Target="../media/image45.png"/><Relationship Id="rId24" Type="http://schemas.openxmlformats.org/officeDocument/2006/relationships/customXml" Target="../ink/ink89.xml"/><Relationship Id="rId40" Type="http://schemas.openxmlformats.org/officeDocument/2006/relationships/customXml" Target="../ink/ink98.xml"/><Relationship Id="rId45" Type="http://schemas.openxmlformats.org/officeDocument/2006/relationships/customXml" Target="../ink/ink102.xml"/><Relationship Id="rId66" Type="http://schemas.openxmlformats.org/officeDocument/2006/relationships/customXml" Target="../ink/ink114.xml"/><Relationship Id="rId87" Type="http://schemas.openxmlformats.org/officeDocument/2006/relationships/customXml" Target="../ink/ink129.xml"/><Relationship Id="rId110" Type="http://schemas.openxmlformats.org/officeDocument/2006/relationships/customXml" Target="../ink/ink142.xml"/><Relationship Id="rId115" Type="http://schemas.openxmlformats.org/officeDocument/2006/relationships/image" Target="../media/image77.png"/><Relationship Id="rId61" Type="http://schemas.openxmlformats.org/officeDocument/2006/relationships/image" Target="../media/image57.png"/><Relationship Id="rId82" Type="http://schemas.openxmlformats.org/officeDocument/2006/relationships/image" Target="../media/image63.png"/><Relationship Id="rId19" Type="http://schemas.openxmlformats.org/officeDocument/2006/relationships/customXml" Target="../ink/ink86.xml"/><Relationship Id="rId14" Type="http://schemas.openxmlformats.org/officeDocument/2006/relationships/customXml" Target="../ink/ink83.xml"/><Relationship Id="rId30" Type="http://schemas.openxmlformats.org/officeDocument/2006/relationships/customXml" Target="../ink/ink92.xml"/><Relationship Id="rId35" Type="http://schemas.openxmlformats.org/officeDocument/2006/relationships/image" Target="../media/image48.png"/><Relationship Id="rId56" Type="http://schemas.openxmlformats.org/officeDocument/2006/relationships/customXml" Target="../ink/ink109.xml"/><Relationship Id="rId77" Type="http://schemas.openxmlformats.org/officeDocument/2006/relationships/image" Target="../media/image62.png"/><Relationship Id="rId100" Type="http://schemas.openxmlformats.org/officeDocument/2006/relationships/image" Target="../media/image71.png"/><Relationship Id="rId105" Type="http://schemas.openxmlformats.org/officeDocument/2006/relationships/image" Target="../media/image73.png"/><Relationship Id="rId8" Type="http://schemas.openxmlformats.org/officeDocument/2006/relationships/customXml" Target="../ink/ink79.xml"/><Relationship Id="rId51" Type="http://schemas.openxmlformats.org/officeDocument/2006/relationships/customXml" Target="../ink/ink106.xml"/><Relationship Id="rId72" Type="http://schemas.openxmlformats.org/officeDocument/2006/relationships/customXml" Target="../ink/ink118.xml"/><Relationship Id="rId93" Type="http://schemas.openxmlformats.org/officeDocument/2006/relationships/customXml" Target="../ink/ink132.xml"/><Relationship Id="rId98" Type="http://schemas.openxmlformats.org/officeDocument/2006/relationships/customXml" Target="../ink/ink135.xml"/><Relationship Id="rId121" Type="http://schemas.openxmlformats.org/officeDocument/2006/relationships/customXml" Target="../ink/ink149.xml"/><Relationship Id="rId3" Type="http://schemas.openxmlformats.org/officeDocument/2006/relationships/customXml" Target="../ink/ink76.xml"/><Relationship Id="rId25" Type="http://schemas.openxmlformats.org/officeDocument/2006/relationships/image" Target="../media/image43.png"/><Relationship Id="rId46" Type="http://schemas.openxmlformats.org/officeDocument/2006/relationships/customXml" Target="../ink/ink103.xml"/><Relationship Id="rId67" Type="http://schemas.openxmlformats.org/officeDocument/2006/relationships/image" Target="../media/image60.png"/><Relationship Id="rId116" Type="http://schemas.openxmlformats.org/officeDocument/2006/relationships/customXml" Target="../ink/ink146.xml"/><Relationship Id="rId20" Type="http://schemas.openxmlformats.org/officeDocument/2006/relationships/customXml" Target="../ink/ink87.xml"/><Relationship Id="rId41" Type="http://schemas.openxmlformats.org/officeDocument/2006/relationships/customXml" Target="../ink/ink99.xml"/><Relationship Id="rId62" Type="http://schemas.openxmlformats.org/officeDocument/2006/relationships/customXml" Target="../ink/ink112.xml"/><Relationship Id="rId83" Type="http://schemas.openxmlformats.org/officeDocument/2006/relationships/customXml" Target="../ink/ink127.xml"/><Relationship Id="rId88" Type="http://schemas.openxmlformats.org/officeDocument/2006/relationships/image" Target="../media/image66.png"/><Relationship Id="rId111" Type="http://schemas.openxmlformats.org/officeDocument/2006/relationships/customXml" Target="../ink/ink143.xml"/><Relationship Id="rId15" Type="http://schemas.openxmlformats.org/officeDocument/2006/relationships/image" Target="../media/image39.png"/><Relationship Id="rId36" Type="http://schemas.openxmlformats.org/officeDocument/2006/relationships/customXml" Target="../ink/ink95.xml"/><Relationship Id="rId57" Type="http://schemas.openxmlformats.org/officeDocument/2006/relationships/image" Target="../media/image55.png"/><Relationship Id="rId106" Type="http://schemas.openxmlformats.org/officeDocument/2006/relationships/customXml" Target="../ink/ink140.xml"/><Relationship Id="rId10" Type="http://schemas.openxmlformats.org/officeDocument/2006/relationships/customXml" Target="../ink/ink80.xml"/><Relationship Id="rId31" Type="http://schemas.openxmlformats.org/officeDocument/2006/relationships/image" Target="../media/image46.png"/><Relationship Id="rId52" Type="http://schemas.openxmlformats.org/officeDocument/2006/relationships/image" Target="../media/image53.png"/><Relationship Id="rId73" Type="http://schemas.openxmlformats.org/officeDocument/2006/relationships/customXml" Target="../ink/ink119.xml"/><Relationship Id="rId78" Type="http://schemas.openxmlformats.org/officeDocument/2006/relationships/customXml" Target="../ink/ink123.xml"/><Relationship Id="rId94" Type="http://schemas.openxmlformats.org/officeDocument/2006/relationships/image" Target="../media/image69.png"/><Relationship Id="rId99" Type="http://schemas.openxmlformats.org/officeDocument/2006/relationships/customXml" Target="../ink/ink136.xml"/><Relationship Id="rId101" Type="http://schemas.openxmlformats.org/officeDocument/2006/relationships/customXml" Target="../ink/ink137.xml"/><Relationship Id="rId122"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FECF51F-EDAC-22EF-1084-D190C9EE5C2E}"/>
              </a:ext>
            </a:extLst>
          </p:cNvPr>
          <p:cNvSpPr txBox="1"/>
          <p:nvPr/>
        </p:nvSpPr>
        <p:spPr>
          <a:xfrm>
            <a:off x="2610035" y="0"/>
            <a:ext cx="9581965" cy="6858000"/>
          </a:xfrm>
          <a:prstGeom prst="rect">
            <a:avLst/>
          </a:prstGeom>
          <a:solidFill>
            <a:schemeClr val="bg1"/>
          </a:solidFill>
        </p:spPr>
        <p:txBody>
          <a:bodyPr wrap="square" rtlCol="0">
            <a:spAutoFit/>
          </a:bodyPr>
          <a:lstStyle/>
          <a:p>
            <a:endParaRPr lang="de-DE"/>
          </a:p>
        </p:txBody>
      </p:sp>
      <p:sp>
        <p:nvSpPr>
          <p:cNvPr id="2" name="Titel 1"/>
          <p:cNvSpPr>
            <a:spLocks noGrp="1"/>
          </p:cNvSpPr>
          <p:nvPr>
            <p:ph type="ctrTitle" idx="4294967295"/>
          </p:nvPr>
        </p:nvSpPr>
        <p:spPr>
          <a:xfrm>
            <a:off x="4229156" y="1859130"/>
            <a:ext cx="4683616" cy="2038350"/>
          </a:xfrm>
        </p:spPr>
        <p:txBody>
          <a:bodyPr rtlCol="0">
            <a:noAutofit/>
          </a:bodyPr>
          <a:lstStyle/>
          <a:p>
            <a:pPr eaLnBrk="1" fontAlgn="auto" hangingPunct="1">
              <a:spcAft>
                <a:spcPts val="0"/>
              </a:spcAft>
              <a:defRPr/>
            </a:pPr>
            <a:br>
              <a:rPr lang="de-DE" sz="3200">
                <a:solidFill>
                  <a:schemeClr val="accent2"/>
                </a:solidFill>
              </a:rPr>
            </a:br>
            <a:br>
              <a:rPr lang="de-DE" sz="3200">
                <a:solidFill>
                  <a:schemeClr val="accent2"/>
                </a:solidFill>
              </a:rPr>
            </a:br>
            <a:br>
              <a:rPr lang="de-DE" sz="3200">
                <a:solidFill>
                  <a:schemeClr val="accent2"/>
                </a:solidFill>
              </a:rPr>
            </a:br>
            <a:br>
              <a:rPr lang="de-DE" sz="3200">
                <a:solidFill>
                  <a:schemeClr val="accent2"/>
                </a:solidFill>
              </a:rPr>
            </a:br>
            <a:br>
              <a:rPr lang="de-DE" sz="3200">
                <a:solidFill>
                  <a:schemeClr val="accent2"/>
                </a:solidFill>
              </a:rPr>
            </a:br>
            <a:br>
              <a:rPr lang="de-DE" sz="3200">
                <a:solidFill>
                  <a:schemeClr val="accent2"/>
                </a:solidFill>
              </a:rPr>
            </a:br>
            <a:br>
              <a:rPr lang="de-DE" sz="3200">
                <a:solidFill>
                  <a:schemeClr val="accent2"/>
                </a:solidFill>
              </a:rPr>
            </a:br>
            <a:br>
              <a:rPr lang="de-DE" sz="3200">
                <a:solidFill>
                  <a:schemeClr val="accent2"/>
                </a:solidFill>
              </a:rPr>
            </a:br>
            <a:endParaRPr lang="de-DE" sz="3200">
              <a:solidFill>
                <a:srgbClr val="004577"/>
              </a:solidFill>
            </a:endParaRPr>
          </a:p>
        </p:txBody>
      </p:sp>
      <p:pic>
        <p:nvPicPr>
          <p:cNvPr id="5" name="Grafik 4">
            <a:extLst>
              <a:ext uri="{FF2B5EF4-FFF2-40B4-BE49-F238E27FC236}">
                <a16:creationId xmlns:a16="http://schemas.microsoft.com/office/drawing/2014/main" id="{2D33DB80-BC12-E168-9F9A-ECA0288CF2FC}"/>
              </a:ext>
            </a:extLst>
          </p:cNvPr>
          <p:cNvPicPr>
            <a:picLocks noChangeAspect="1"/>
          </p:cNvPicPr>
          <p:nvPr/>
        </p:nvPicPr>
        <p:blipFill>
          <a:blip r:embed="rId3"/>
          <a:stretch>
            <a:fillRect/>
          </a:stretch>
        </p:blipFill>
        <p:spPr>
          <a:xfrm>
            <a:off x="0" y="1310726"/>
            <a:ext cx="12192000" cy="3658398"/>
          </a:xfrm>
          <a:prstGeom prst="rect">
            <a:avLst/>
          </a:prstGeom>
        </p:spPr>
      </p:pic>
      <p:pic>
        <p:nvPicPr>
          <p:cNvPr id="12" name="Grafik 11">
            <a:extLst>
              <a:ext uri="{FF2B5EF4-FFF2-40B4-BE49-F238E27FC236}">
                <a16:creationId xmlns:a16="http://schemas.microsoft.com/office/drawing/2014/main" id="{EB206829-B07E-64DB-FE6F-AF48A27B1FAA}"/>
              </a:ext>
            </a:extLst>
          </p:cNvPr>
          <p:cNvPicPr>
            <a:picLocks noChangeAspect="1"/>
          </p:cNvPicPr>
          <p:nvPr/>
        </p:nvPicPr>
        <p:blipFill>
          <a:blip r:embed="rId4"/>
          <a:stretch>
            <a:fillRect/>
          </a:stretch>
        </p:blipFill>
        <p:spPr>
          <a:xfrm>
            <a:off x="2610035" y="5612947"/>
            <a:ext cx="1944380" cy="928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14534" y="243279"/>
            <a:ext cx="7663703" cy="1101836"/>
          </a:xfrm>
        </p:spPr>
        <p:txBody>
          <a:bodyPr/>
          <a:lstStyle/>
          <a:p>
            <a:r>
              <a:rPr lang="de-DE" b="1">
                <a:solidFill>
                  <a:srgbClr val="EC646B"/>
                </a:solidFill>
              </a:rPr>
              <a:t>Welches Wort wird gesucht?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Bilderrätsel </a:t>
            </a:r>
          </a:p>
        </p:txBody>
      </p:sp>
      <p:sp>
        <p:nvSpPr>
          <p:cNvPr id="17" name="Textfeld 16">
            <a:extLst>
              <a:ext uri="{FF2B5EF4-FFF2-40B4-BE49-F238E27FC236}">
                <a16:creationId xmlns:a16="http://schemas.microsoft.com/office/drawing/2014/main" id="{AE872895-8AF0-BAB5-0768-22602DF718FE}"/>
              </a:ext>
            </a:extLst>
          </p:cNvPr>
          <p:cNvSpPr txBox="1"/>
          <p:nvPr/>
        </p:nvSpPr>
        <p:spPr>
          <a:xfrm>
            <a:off x="2865119" y="2311724"/>
            <a:ext cx="2467992" cy="369332"/>
          </a:xfrm>
          <a:prstGeom prst="rect">
            <a:avLst/>
          </a:prstGeom>
          <a:noFill/>
        </p:spPr>
        <p:txBody>
          <a:bodyPr wrap="square" rtlCol="0">
            <a:spAutoFit/>
          </a:bodyPr>
          <a:lstStyle/>
          <a:p>
            <a:r>
              <a:rPr lang="de-DE" strike="sngStrike"/>
              <a:t>CHT</a:t>
            </a:r>
          </a:p>
        </p:txBody>
      </p:sp>
      <p:pic>
        <p:nvPicPr>
          <p:cNvPr id="19" name="Grafik 18">
            <a:extLst>
              <a:ext uri="{FF2B5EF4-FFF2-40B4-BE49-F238E27FC236}">
                <a16:creationId xmlns:a16="http://schemas.microsoft.com/office/drawing/2014/main" id="{C4284706-F83E-8397-19B9-4621E907910A}"/>
              </a:ext>
            </a:extLst>
          </p:cNvPr>
          <p:cNvPicPr>
            <a:picLocks noChangeAspect="1"/>
          </p:cNvPicPr>
          <p:nvPr/>
        </p:nvPicPr>
        <p:blipFill>
          <a:blip r:embed="rId3"/>
          <a:stretch>
            <a:fillRect/>
          </a:stretch>
        </p:blipFill>
        <p:spPr>
          <a:xfrm>
            <a:off x="2701762" y="2847445"/>
            <a:ext cx="1942212" cy="2836174"/>
          </a:xfrm>
          <a:prstGeom prst="rect">
            <a:avLst/>
          </a:prstGeom>
        </p:spPr>
      </p:pic>
      <p:pic>
        <p:nvPicPr>
          <p:cNvPr id="21" name="Grafik 20">
            <a:extLst>
              <a:ext uri="{FF2B5EF4-FFF2-40B4-BE49-F238E27FC236}">
                <a16:creationId xmlns:a16="http://schemas.microsoft.com/office/drawing/2014/main" id="{E3413DC8-AD24-3A5D-972F-E06030FE4E73}"/>
              </a:ext>
            </a:extLst>
          </p:cNvPr>
          <p:cNvPicPr>
            <a:picLocks noChangeAspect="1"/>
          </p:cNvPicPr>
          <p:nvPr/>
        </p:nvPicPr>
        <p:blipFill>
          <a:blip r:embed="rId4"/>
          <a:stretch>
            <a:fillRect/>
          </a:stretch>
        </p:blipFill>
        <p:spPr>
          <a:xfrm>
            <a:off x="4834298" y="2864530"/>
            <a:ext cx="2666096" cy="1946012"/>
          </a:xfrm>
          <a:prstGeom prst="rect">
            <a:avLst/>
          </a:prstGeom>
        </p:spPr>
      </p:pic>
      <p:sp>
        <p:nvSpPr>
          <p:cNvPr id="22" name="Textfeld 21">
            <a:extLst>
              <a:ext uri="{FF2B5EF4-FFF2-40B4-BE49-F238E27FC236}">
                <a16:creationId xmlns:a16="http://schemas.microsoft.com/office/drawing/2014/main" id="{6F3C0731-62B6-A8AB-8D56-41070A84E905}"/>
              </a:ext>
            </a:extLst>
          </p:cNvPr>
          <p:cNvSpPr txBox="1"/>
          <p:nvPr/>
        </p:nvSpPr>
        <p:spPr>
          <a:xfrm>
            <a:off x="7690719" y="2453150"/>
            <a:ext cx="2467992" cy="369332"/>
          </a:xfrm>
          <a:prstGeom prst="rect">
            <a:avLst/>
          </a:prstGeom>
          <a:noFill/>
        </p:spPr>
        <p:txBody>
          <a:bodyPr wrap="square" rtlCol="0">
            <a:spAutoFit/>
          </a:bodyPr>
          <a:lstStyle/>
          <a:p>
            <a:r>
              <a:rPr lang="de-DE" strike="sngStrike"/>
              <a:t>Z</a:t>
            </a:r>
          </a:p>
        </p:txBody>
      </p:sp>
      <p:pic>
        <p:nvPicPr>
          <p:cNvPr id="24" name="Grafik 23">
            <a:extLst>
              <a:ext uri="{FF2B5EF4-FFF2-40B4-BE49-F238E27FC236}">
                <a16:creationId xmlns:a16="http://schemas.microsoft.com/office/drawing/2014/main" id="{5845532E-FB0D-E9F6-8400-C9F0EF907B0F}"/>
              </a:ext>
            </a:extLst>
          </p:cNvPr>
          <p:cNvPicPr>
            <a:picLocks noChangeAspect="1"/>
          </p:cNvPicPr>
          <p:nvPr/>
        </p:nvPicPr>
        <p:blipFill>
          <a:blip r:embed="rId5"/>
          <a:stretch>
            <a:fillRect/>
          </a:stretch>
        </p:blipFill>
        <p:spPr>
          <a:xfrm>
            <a:off x="7690719" y="2864530"/>
            <a:ext cx="1875804" cy="2356668"/>
          </a:xfrm>
          <a:prstGeom prst="rect">
            <a:avLst/>
          </a:prstGeom>
        </p:spPr>
      </p:pic>
      <p:sp>
        <p:nvSpPr>
          <p:cNvPr id="25" name="Textfeld 24">
            <a:extLst>
              <a:ext uri="{FF2B5EF4-FFF2-40B4-BE49-F238E27FC236}">
                <a16:creationId xmlns:a16="http://schemas.microsoft.com/office/drawing/2014/main" id="{BF6DF1CF-72EB-EFC0-13FE-C64557369F4C}"/>
              </a:ext>
            </a:extLst>
          </p:cNvPr>
          <p:cNvSpPr txBox="1"/>
          <p:nvPr/>
        </p:nvSpPr>
        <p:spPr>
          <a:xfrm>
            <a:off x="5150026" y="2478113"/>
            <a:ext cx="2467992" cy="369332"/>
          </a:xfrm>
          <a:prstGeom prst="rect">
            <a:avLst/>
          </a:prstGeom>
          <a:noFill/>
        </p:spPr>
        <p:txBody>
          <a:bodyPr wrap="square" rtlCol="0">
            <a:spAutoFit/>
          </a:bodyPr>
          <a:lstStyle/>
          <a:p>
            <a:r>
              <a:rPr lang="de-DE" strike="sngStrike"/>
              <a:t>H</a:t>
            </a:r>
          </a:p>
        </p:txBody>
      </p:sp>
      <p:pic>
        <p:nvPicPr>
          <p:cNvPr id="27" name="Grafik 26">
            <a:extLst>
              <a:ext uri="{FF2B5EF4-FFF2-40B4-BE49-F238E27FC236}">
                <a16:creationId xmlns:a16="http://schemas.microsoft.com/office/drawing/2014/main" id="{03CAED73-DBF3-68A4-7EBE-BBE7598E97F0}"/>
              </a:ext>
            </a:extLst>
          </p:cNvPr>
          <p:cNvPicPr>
            <a:picLocks noChangeAspect="1"/>
          </p:cNvPicPr>
          <p:nvPr/>
        </p:nvPicPr>
        <p:blipFill>
          <a:blip r:embed="rId6"/>
          <a:stretch>
            <a:fillRect/>
          </a:stretch>
        </p:blipFill>
        <p:spPr>
          <a:xfrm>
            <a:off x="9756848" y="2872928"/>
            <a:ext cx="2219325" cy="3190875"/>
          </a:xfrm>
          <a:prstGeom prst="rect">
            <a:avLst/>
          </a:prstGeom>
        </p:spPr>
      </p:pic>
      <p:sp>
        <p:nvSpPr>
          <p:cNvPr id="28" name="Textfeld 27">
            <a:extLst>
              <a:ext uri="{FF2B5EF4-FFF2-40B4-BE49-F238E27FC236}">
                <a16:creationId xmlns:a16="http://schemas.microsoft.com/office/drawing/2014/main" id="{D8CF9E7C-A756-E4F8-763F-1E0C4A76716B}"/>
              </a:ext>
            </a:extLst>
          </p:cNvPr>
          <p:cNvSpPr txBox="1"/>
          <p:nvPr/>
        </p:nvSpPr>
        <p:spPr>
          <a:xfrm>
            <a:off x="9756848" y="2419500"/>
            <a:ext cx="2467992" cy="369332"/>
          </a:xfrm>
          <a:prstGeom prst="rect">
            <a:avLst/>
          </a:prstGeom>
          <a:noFill/>
        </p:spPr>
        <p:txBody>
          <a:bodyPr wrap="square" rtlCol="0">
            <a:spAutoFit/>
          </a:bodyPr>
          <a:lstStyle/>
          <a:p>
            <a:r>
              <a:rPr lang="de-DE"/>
              <a:t>Ohne 1-6 </a:t>
            </a:r>
          </a:p>
        </p:txBody>
      </p:sp>
      <p:sp>
        <p:nvSpPr>
          <p:cNvPr id="6" name="Ellipse 5">
            <a:extLst>
              <a:ext uri="{FF2B5EF4-FFF2-40B4-BE49-F238E27FC236}">
                <a16:creationId xmlns:a16="http://schemas.microsoft.com/office/drawing/2014/main" id="{331DFA26-3861-95C8-36EA-0C9EFB05665B}"/>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8</a:t>
            </a:r>
          </a:p>
        </p:txBody>
      </p:sp>
    </p:spTree>
    <p:extLst>
      <p:ext uri="{BB962C8B-B14F-4D97-AF65-F5344CB8AC3E}">
        <p14:creationId xmlns:p14="http://schemas.microsoft.com/office/powerpoint/2010/main" val="358499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1450" y="662047"/>
            <a:ext cx="7663703" cy="1101836"/>
          </a:xfrm>
        </p:spPr>
        <p:txBody>
          <a:bodyPr/>
          <a:lstStyle/>
          <a:p>
            <a:r>
              <a:rPr lang="de-DE" b="1">
                <a:solidFill>
                  <a:srgbClr val="EC646B"/>
                </a:solidFill>
              </a:rPr>
              <a:t>Feiertage in anderen</a:t>
            </a:r>
            <a:br>
              <a:rPr lang="de-DE" b="1">
                <a:solidFill>
                  <a:srgbClr val="EC646B"/>
                </a:solidFill>
              </a:rPr>
            </a:br>
            <a:r>
              <a:rPr lang="de-DE" b="1">
                <a:solidFill>
                  <a:srgbClr val="EC646B"/>
                </a:solidFill>
              </a:rPr>
              <a:t> Religionen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Weihnachtsfest in anderen Religionen </a:t>
            </a:r>
          </a:p>
        </p:txBody>
      </p:sp>
      <p:sp>
        <p:nvSpPr>
          <p:cNvPr id="7" name="Textfeld 6">
            <a:extLst>
              <a:ext uri="{FF2B5EF4-FFF2-40B4-BE49-F238E27FC236}">
                <a16:creationId xmlns:a16="http://schemas.microsoft.com/office/drawing/2014/main" id="{02A4BA30-B265-942E-45B4-4BD07168BEC1}"/>
              </a:ext>
            </a:extLst>
          </p:cNvPr>
          <p:cNvSpPr txBox="1"/>
          <p:nvPr/>
        </p:nvSpPr>
        <p:spPr>
          <a:xfrm>
            <a:off x="2770915" y="1448574"/>
            <a:ext cx="7903791" cy="369332"/>
          </a:xfrm>
          <a:prstGeom prst="rect">
            <a:avLst/>
          </a:prstGeom>
          <a:noFill/>
        </p:spPr>
        <p:txBody>
          <a:bodyPr wrap="square">
            <a:spAutoFit/>
          </a:bodyPr>
          <a:lstStyle/>
          <a:p>
            <a:r>
              <a:rPr lang="de-DE">
                <a:solidFill>
                  <a:srgbClr val="004577"/>
                </a:solidFill>
              </a:rPr>
              <a:t>Welchen Feiertag suchen wir? </a:t>
            </a:r>
          </a:p>
        </p:txBody>
      </p:sp>
      <p:sp>
        <p:nvSpPr>
          <p:cNvPr id="18" name="Textfeld 17">
            <a:extLst>
              <a:ext uri="{FF2B5EF4-FFF2-40B4-BE49-F238E27FC236}">
                <a16:creationId xmlns:a16="http://schemas.microsoft.com/office/drawing/2014/main" id="{1A5C76C0-3938-851F-B986-41FDF88568B7}"/>
              </a:ext>
            </a:extLst>
          </p:cNvPr>
          <p:cNvSpPr txBox="1"/>
          <p:nvPr/>
        </p:nvSpPr>
        <p:spPr>
          <a:xfrm>
            <a:off x="2770915" y="2085439"/>
            <a:ext cx="8671117" cy="3416320"/>
          </a:xfrm>
          <a:prstGeom prst="rect">
            <a:avLst/>
          </a:prstGeom>
          <a:noFill/>
        </p:spPr>
        <p:txBody>
          <a:bodyPr wrap="square">
            <a:spAutoFit/>
          </a:bodyPr>
          <a:lstStyle/>
          <a:p>
            <a:r>
              <a:rPr lang="de-DE">
                <a:solidFill>
                  <a:srgbClr val="EC646B"/>
                </a:solidFill>
                <a:latin typeface="OpenSans OneStage"/>
              </a:rPr>
              <a:t>Das mehrtägige Fest findet am 15. Tag des Hindumonats </a:t>
            </a:r>
            <a:r>
              <a:rPr lang="de-DE" err="1">
                <a:solidFill>
                  <a:srgbClr val="EC646B"/>
                </a:solidFill>
                <a:latin typeface="OpenSans OneStage"/>
              </a:rPr>
              <a:t>Kartik</a:t>
            </a:r>
            <a:r>
              <a:rPr lang="de-DE">
                <a:solidFill>
                  <a:srgbClr val="EC646B"/>
                </a:solidFill>
                <a:latin typeface="OpenSans OneStage"/>
              </a:rPr>
              <a:t> statt – nach unserer Zeitrechnung meist Ende Oktober / Anfang November – und feiert den Sieg des Guten über das Böse, des Hellen über das Dunkle. Die Termine für den Feiertag richten sich nach dem Neumond und verschieben sich daher immer: </a:t>
            </a:r>
          </a:p>
          <a:p>
            <a:endParaRPr lang="de-DE">
              <a:solidFill>
                <a:srgbClr val="EC646B"/>
              </a:solidFill>
              <a:latin typeface="OpenSans OneStage"/>
            </a:endParaRPr>
          </a:p>
          <a:p>
            <a:endParaRPr lang="de-DE">
              <a:solidFill>
                <a:srgbClr val="EC646B"/>
              </a:solidFill>
              <a:latin typeface="OpenSans OneStage"/>
            </a:endParaRPr>
          </a:p>
          <a:p>
            <a:pPr algn="l">
              <a:buFont typeface="Arial" panose="020B0604020202020204" pitchFamily="34" charset="0"/>
              <a:buChar char="•"/>
            </a:pPr>
            <a:r>
              <a:rPr lang="de-DE">
                <a:solidFill>
                  <a:srgbClr val="EC646B"/>
                </a:solidFill>
                <a:latin typeface="OpenSans OneStage"/>
              </a:rPr>
              <a:t> 24. Oktober 2022</a:t>
            </a:r>
          </a:p>
          <a:p>
            <a:pPr algn="l">
              <a:buFont typeface="Arial" panose="020B0604020202020204" pitchFamily="34" charset="0"/>
              <a:buChar char="•"/>
            </a:pPr>
            <a:r>
              <a:rPr lang="de-DE">
                <a:solidFill>
                  <a:srgbClr val="EC646B"/>
                </a:solidFill>
                <a:latin typeface="OpenSans OneStage"/>
              </a:rPr>
              <a:t> 12. November 2023</a:t>
            </a:r>
          </a:p>
          <a:p>
            <a:pPr algn="l">
              <a:buFont typeface="Arial" panose="020B0604020202020204" pitchFamily="34" charset="0"/>
              <a:buChar char="•"/>
            </a:pPr>
            <a:r>
              <a:rPr lang="de-DE">
                <a:solidFill>
                  <a:srgbClr val="EC646B"/>
                </a:solidFill>
                <a:latin typeface="OpenSans OneStage"/>
              </a:rPr>
              <a:t> 1. November 2024</a:t>
            </a:r>
          </a:p>
          <a:p>
            <a:pPr algn="l">
              <a:buFont typeface="Arial" panose="020B0604020202020204" pitchFamily="34" charset="0"/>
              <a:buChar char="•"/>
            </a:pPr>
            <a:r>
              <a:rPr lang="de-DE">
                <a:solidFill>
                  <a:srgbClr val="EC646B"/>
                </a:solidFill>
                <a:latin typeface="OpenSans OneStage"/>
              </a:rPr>
              <a:t> 21. Oktober 2025</a:t>
            </a:r>
          </a:p>
          <a:p>
            <a:endParaRPr lang="de-DE">
              <a:solidFill>
                <a:srgbClr val="EC646B"/>
              </a:solidFill>
              <a:latin typeface="OpenSans OneStage"/>
            </a:endParaRPr>
          </a:p>
          <a:p>
            <a:endParaRPr lang="de-DE">
              <a:solidFill>
                <a:srgbClr val="EC646B"/>
              </a:solidFill>
              <a:latin typeface="OpenSans OneStage"/>
            </a:endParaRPr>
          </a:p>
        </p:txBody>
      </p:sp>
      <p:pic>
        <p:nvPicPr>
          <p:cNvPr id="1026" name="Picture 2" descr="Bildergebnis für Diwali">
            <a:extLst>
              <a:ext uri="{FF2B5EF4-FFF2-40B4-BE49-F238E27FC236}">
                <a16:creationId xmlns:a16="http://schemas.microsoft.com/office/drawing/2014/main" id="{F12EF862-C522-B19B-8034-0E8C12B72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946" y="3429000"/>
            <a:ext cx="4528192" cy="2959768"/>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02D9440A-8065-F7C5-98C6-6690C112B99E}"/>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9</a:t>
            </a:r>
          </a:p>
        </p:txBody>
      </p:sp>
    </p:spTree>
    <p:extLst>
      <p:ext uri="{BB962C8B-B14F-4D97-AF65-F5344CB8AC3E}">
        <p14:creationId xmlns:p14="http://schemas.microsoft.com/office/powerpoint/2010/main" val="306734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1450" y="662047"/>
            <a:ext cx="7663703" cy="1101836"/>
          </a:xfrm>
        </p:spPr>
        <p:txBody>
          <a:bodyPr/>
          <a:lstStyle/>
          <a:p>
            <a:r>
              <a:rPr lang="de-DE" b="1">
                <a:solidFill>
                  <a:srgbClr val="EC646B"/>
                </a:solidFill>
              </a:rPr>
              <a:t>Feiertage in anderen</a:t>
            </a:r>
            <a:br>
              <a:rPr lang="de-DE" b="1">
                <a:solidFill>
                  <a:srgbClr val="EC646B"/>
                </a:solidFill>
              </a:rPr>
            </a:br>
            <a:r>
              <a:rPr lang="de-DE" b="1">
                <a:solidFill>
                  <a:srgbClr val="EC646B"/>
                </a:solidFill>
              </a:rPr>
              <a:t> Religionen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Weihnachtsfest in anderen Religionen </a:t>
            </a:r>
          </a:p>
        </p:txBody>
      </p:sp>
      <p:sp>
        <p:nvSpPr>
          <p:cNvPr id="7" name="Textfeld 6">
            <a:extLst>
              <a:ext uri="{FF2B5EF4-FFF2-40B4-BE49-F238E27FC236}">
                <a16:creationId xmlns:a16="http://schemas.microsoft.com/office/drawing/2014/main" id="{02A4BA30-B265-942E-45B4-4BD07168BEC1}"/>
              </a:ext>
            </a:extLst>
          </p:cNvPr>
          <p:cNvSpPr txBox="1"/>
          <p:nvPr/>
        </p:nvSpPr>
        <p:spPr>
          <a:xfrm>
            <a:off x="2861450" y="1475929"/>
            <a:ext cx="7903791" cy="369332"/>
          </a:xfrm>
          <a:prstGeom prst="rect">
            <a:avLst/>
          </a:prstGeom>
          <a:noFill/>
        </p:spPr>
        <p:txBody>
          <a:bodyPr wrap="square">
            <a:spAutoFit/>
          </a:bodyPr>
          <a:lstStyle/>
          <a:p>
            <a:r>
              <a:rPr lang="de-DE">
                <a:solidFill>
                  <a:srgbClr val="004577"/>
                </a:solidFill>
              </a:rPr>
              <a:t>Was wissen Sie über Chanukka? </a:t>
            </a:r>
          </a:p>
        </p:txBody>
      </p:sp>
      <p:sp>
        <p:nvSpPr>
          <p:cNvPr id="18" name="Textfeld 17">
            <a:extLst>
              <a:ext uri="{FF2B5EF4-FFF2-40B4-BE49-F238E27FC236}">
                <a16:creationId xmlns:a16="http://schemas.microsoft.com/office/drawing/2014/main" id="{1A5C76C0-3938-851F-B986-41FDF88568B7}"/>
              </a:ext>
            </a:extLst>
          </p:cNvPr>
          <p:cNvSpPr txBox="1"/>
          <p:nvPr/>
        </p:nvSpPr>
        <p:spPr>
          <a:xfrm>
            <a:off x="2861450" y="2011939"/>
            <a:ext cx="9075625" cy="2985433"/>
          </a:xfrm>
          <a:prstGeom prst="rect">
            <a:avLst/>
          </a:prstGeom>
          <a:noFill/>
        </p:spPr>
        <p:txBody>
          <a:bodyPr wrap="square">
            <a:spAutoFit/>
          </a:bodyPr>
          <a:lstStyle/>
          <a:p>
            <a:r>
              <a:rPr lang="de-DE" sz="2000" b="1">
                <a:solidFill>
                  <a:schemeClr val="accent1"/>
                </a:solidFill>
              </a:rPr>
              <a:t>Wie heißt der acht- oder neunarmige Leuchter, dessen Kerzen zum jüdischen Chanukkafest entzündet werden? </a:t>
            </a:r>
          </a:p>
          <a:p>
            <a:endParaRPr lang="de-DE" sz="2000" b="1">
              <a:solidFill>
                <a:schemeClr val="accent1"/>
              </a:solidFill>
            </a:endParaRPr>
          </a:p>
          <a:p>
            <a:endParaRPr lang="de-DE" sz="2000" b="1">
              <a:solidFill>
                <a:schemeClr val="accent1"/>
              </a:solidFill>
            </a:endParaRPr>
          </a:p>
          <a:p>
            <a:pPr marL="342900" indent="-342900" algn="l">
              <a:buAutoNum type="alphaUcParenR"/>
            </a:pPr>
            <a:r>
              <a:rPr lang="de-DE">
                <a:solidFill>
                  <a:srgbClr val="EC646B"/>
                </a:solidFill>
                <a:latin typeface="OpenSans OneStage"/>
              </a:rPr>
              <a:t>Chanukkia</a:t>
            </a:r>
          </a:p>
          <a:p>
            <a:pPr marL="342900" indent="-342900" algn="l">
              <a:buAutoNum type="alphaUcParenR"/>
            </a:pPr>
            <a:r>
              <a:rPr lang="de-DE" err="1">
                <a:solidFill>
                  <a:srgbClr val="EC646B"/>
                </a:solidFill>
                <a:latin typeface="OpenSans OneStage"/>
              </a:rPr>
              <a:t>Menerva</a:t>
            </a:r>
            <a:endParaRPr lang="de-DE">
              <a:solidFill>
                <a:srgbClr val="EC646B"/>
              </a:solidFill>
              <a:latin typeface="OpenSans OneStage"/>
            </a:endParaRPr>
          </a:p>
          <a:p>
            <a:pPr marL="342900" indent="-342900" algn="l">
              <a:buAutoNum type="alphaUcParenR"/>
            </a:pPr>
            <a:r>
              <a:rPr lang="de-DE">
                <a:solidFill>
                  <a:srgbClr val="EC646B"/>
                </a:solidFill>
                <a:latin typeface="OpenSans OneStage"/>
              </a:rPr>
              <a:t>Menora </a:t>
            </a:r>
          </a:p>
          <a:p>
            <a:pPr marL="342900" indent="-342900" algn="l">
              <a:buAutoNum type="alphaUcParenR"/>
            </a:pPr>
            <a:r>
              <a:rPr lang="de-DE">
                <a:solidFill>
                  <a:srgbClr val="EC646B"/>
                </a:solidFill>
                <a:latin typeface="OpenSans OneStage"/>
              </a:rPr>
              <a:t>Makkabäer </a:t>
            </a:r>
          </a:p>
          <a:p>
            <a:endParaRPr lang="de-DE">
              <a:solidFill>
                <a:srgbClr val="EC646B"/>
              </a:solidFill>
              <a:latin typeface="OpenSans OneStage"/>
            </a:endParaRPr>
          </a:p>
          <a:p>
            <a:endParaRPr lang="de-DE">
              <a:solidFill>
                <a:srgbClr val="EC646B"/>
              </a:solidFill>
              <a:latin typeface="OpenSans OneStage"/>
            </a:endParaRPr>
          </a:p>
        </p:txBody>
      </p:sp>
      <p:pic>
        <p:nvPicPr>
          <p:cNvPr id="2050" name="Picture 2" descr="Bildergebnis für chanukka">
            <a:extLst>
              <a:ext uri="{FF2B5EF4-FFF2-40B4-BE49-F238E27FC236}">
                <a16:creationId xmlns:a16="http://schemas.microsoft.com/office/drawing/2014/main" id="{23EF8885-FD14-9ED3-2707-81C26580B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45" y="3200962"/>
            <a:ext cx="4459973" cy="3007590"/>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5A63B5E6-C5D2-832B-D7C3-87255DB21501}"/>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10</a:t>
            </a:r>
          </a:p>
        </p:txBody>
      </p:sp>
    </p:spTree>
    <p:extLst>
      <p:ext uri="{BB962C8B-B14F-4D97-AF65-F5344CB8AC3E}">
        <p14:creationId xmlns:p14="http://schemas.microsoft.com/office/powerpoint/2010/main" val="351407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770913" y="1969166"/>
            <a:ext cx="7663703" cy="1101836"/>
          </a:xfrm>
        </p:spPr>
        <p:txBody>
          <a:bodyPr/>
          <a:lstStyle/>
          <a:p>
            <a:br>
              <a:rPr lang="de-DE" sz="3200" b="1">
                <a:solidFill>
                  <a:srgbClr val="EC646B"/>
                </a:solidFill>
              </a:rPr>
            </a:br>
            <a:br>
              <a:rPr lang="de-DE" sz="3200" b="1">
                <a:solidFill>
                  <a:srgbClr val="EC646B"/>
                </a:solidFill>
              </a:rPr>
            </a:br>
            <a:br>
              <a:rPr lang="de-DE" sz="3200" b="1">
                <a:solidFill>
                  <a:srgbClr val="EC646B"/>
                </a:solidFill>
              </a:rPr>
            </a:br>
            <a:br>
              <a:rPr lang="de-DE" sz="3200" b="1">
                <a:solidFill>
                  <a:srgbClr val="EC646B"/>
                </a:solidFill>
              </a:rPr>
            </a:br>
            <a:r>
              <a:rPr lang="de-DE" sz="3200" b="1">
                <a:solidFill>
                  <a:srgbClr val="EC646B"/>
                </a:solidFill>
              </a:rPr>
              <a:t>Wie viele Schoko-</a:t>
            </a:r>
            <a:br>
              <a:rPr lang="de-DE" sz="3200" b="1">
                <a:solidFill>
                  <a:srgbClr val="EC646B"/>
                </a:solidFill>
              </a:rPr>
            </a:br>
            <a:r>
              <a:rPr lang="de-DE" sz="3200" b="1">
                <a:solidFill>
                  <a:srgbClr val="EC646B"/>
                </a:solidFill>
              </a:rPr>
              <a:t>Weihnachtsmänner wurden in Deutschland 2021 produziert</a:t>
            </a:r>
            <a:r>
              <a:rPr lang="de-DE">
                <a:solidFill>
                  <a:srgbClr val="EC646B"/>
                </a:solidFill>
              </a:rPr>
              <a:t>?</a:t>
            </a:r>
            <a:r>
              <a:rPr lang="de-DE" b="1">
                <a:solidFill>
                  <a:srgbClr val="EC646B"/>
                </a:solidFill>
              </a:rPr>
              <a:t>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Schätzfrage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706472" y="-610551"/>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3" y="3053120"/>
            <a:ext cx="7874282" cy="369332"/>
          </a:xfrm>
          <a:prstGeom prst="rect">
            <a:avLst/>
          </a:prstGeom>
          <a:noFill/>
        </p:spPr>
        <p:txBody>
          <a:bodyPr wrap="square">
            <a:spAutoFit/>
          </a:bodyPr>
          <a:lstStyle/>
          <a:p>
            <a:r>
              <a:rPr lang="de-DE">
                <a:solidFill>
                  <a:srgbClr val="004577"/>
                </a:solidFill>
              </a:rPr>
              <a:t>Schätzen Sie!  </a:t>
            </a:r>
          </a:p>
        </p:txBody>
      </p:sp>
      <p:pic>
        <p:nvPicPr>
          <p:cNvPr id="5" name="Grafik 4">
            <a:extLst>
              <a:ext uri="{FF2B5EF4-FFF2-40B4-BE49-F238E27FC236}">
                <a16:creationId xmlns:a16="http://schemas.microsoft.com/office/drawing/2014/main" id="{B97BF833-ADE4-CBBD-4B87-3E42562936E7}"/>
              </a:ext>
            </a:extLst>
          </p:cNvPr>
          <p:cNvPicPr>
            <a:picLocks noChangeAspect="1"/>
          </p:cNvPicPr>
          <p:nvPr/>
        </p:nvPicPr>
        <p:blipFill>
          <a:blip r:embed="rId5"/>
          <a:stretch>
            <a:fillRect/>
          </a:stretch>
        </p:blipFill>
        <p:spPr>
          <a:xfrm>
            <a:off x="6708054" y="3422452"/>
            <a:ext cx="4210050" cy="2628900"/>
          </a:xfrm>
          <a:prstGeom prst="rect">
            <a:avLst/>
          </a:prstGeom>
        </p:spPr>
      </p:pic>
      <p:sp>
        <p:nvSpPr>
          <p:cNvPr id="6" name="Ellipse 5">
            <a:extLst>
              <a:ext uri="{FF2B5EF4-FFF2-40B4-BE49-F238E27FC236}">
                <a16:creationId xmlns:a16="http://schemas.microsoft.com/office/drawing/2014/main" id="{7CF308CD-D043-7B4B-3A15-757ED0CBB700}"/>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11</a:t>
            </a:r>
          </a:p>
        </p:txBody>
      </p:sp>
      <p:sp>
        <p:nvSpPr>
          <p:cNvPr id="8" name="Textfeld 7">
            <a:extLst>
              <a:ext uri="{FF2B5EF4-FFF2-40B4-BE49-F238E27FC236}">
                <a16:creationId xmlns:a16="http://schemas.microsoft.com/office/drawing/2014/main" id="{DBAC5461-47F2-D729-3C52-B2D640923D12}"/>
              </a:ext>
            </a:extLst>
          </p:cNvPr>
          <p:cNvSpPr txBox="1"/>
          <p:nvPr/>
        </p:nvSpPr>
        <p:spPr>
          <a:xfrm>
            <a:off x="2947386" y="3835153"/>
            <a:ext cx="2974020" cy="1200329"/>
          </a:xfrm>
          <a:prstGeom prst="rect">
            <a:avLst/>
          </a:prstGeom>
          <a:noFill/>
        </p:spPr>
        <p:txBody>
          <a:bodyPr wrap="square" rtlCol="0">
            <a:spAutoFit/>
          </a:bodyPr>
          <a:lstStyle/>
          <a:p>
            <a:pPr marL="342900" indent="-342900">
              <a:buAutoNum type="alphaUcParenR"/>
            </a:pPr>
            <a:r>
              <a:rPr lang="de-DE">
                <a:solidFill>
                  <a:srgbClr val="004577"/>
                </a:solidFill>
              </a:rPr>
              <a:t>ca. 1 Mio. Tonnen</a:t>
            </a:r>
          </a:p>
          <a:p>
            <a:pPr marL="342900" indent="-342900">
              <a:buAutoNum type="alphaUcParenR"/>
            </a:pPr>
            <a:r>
              <a:rPr lang="de-DE">
                <a:solidFill>
                  <a:srgbClr val="004577"/>
                </a:solidFill>
              </a:rPr>
              <a:t>ca. 50 Mio. Tonnen</a:t>
            </a:r>
          </a:p>
          <a:p>
            <a:pPr marL="342900" indent="-342900">
              <a:buAutoNum type="alphaUcParenR"/>
            </a:pPr>
            <a:r>
              <a:rPr lang="de-DE">
                <a:solidFill>
                  <a:srgbClr val="004577"/>
                </a:solidFill>
              </a:rPr>
              <a:t>ca. 160 Mio. Tonnen</a:t>
            </a:r>
          </a:p>
          <a:p>
            <a:pPr marL="342900" indent="-342900">
              <a:buAutoNum type="alphaUcParenR"/>
            </a:pPr>
            <a:r>
              <a:rPr lang="de-DE">
                <a:solidFill>
                  <a:srgbClr val="004577"/>
                </a:solidFill>
              </a:rPr>
              <a:t>ca. 250 Mio. Tonnen</a:t>
            </a:r>
          </a:p>
        </p:txBody>
      </p:sp>
    </p:spTree>
    <p:extLst>
      <p:ext uri="{BB962C8B-B14F-4D97-AF65-F5344CB8AC3E}">
        <p14:creationId xmlns:p14="http://schemas.microsoft.com/office/powerpoint/2010/main" val="182282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770912" y="2463869"/>
            <a:ext cx="7663703" cy="1101836"/>
          </a:xfrm>
        </p:spPr>
        <p:txBody>
          <a:bodyPr/>
          <a:lstStyle/>
          <a:p>
            <a:r>
              <a:rPr lang="de-DE" b="1">
                <a:solidFill>
                  <a:srgbClr val="EC646B"/>
                </a:solidFill>
              </a:rPr>
              <a:t>Wer feierte 2022 wann? Bringen Sie die Daten der Neujahrsfeste in die richtige Reihenfolge (von früh bis spät im Jahr)</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Richtige Reihenfolge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784058" y="-610551"/>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2" y="3200962"/>
            <a:ext cx="7874282" cy="369332"/>
          </a:xfrm>
          <a:prstGeom prst="rect">
            <a:avLst/>
          </a:prstGeom>
          <a:noFill/>
        </p:spPr>
        <p:txBody>
          <a:bodyPr wrap="square">
            <a:spAutoFit/>
          </a:bodyPr>
          <a:lstStyle/>
          <a:p>
            <a:r>
              <a:rPr lang="de-DE">
                <a:solidFill>
                  <a:srgbClr val="004577"/>
                </a:solidFill>
              </a:rPr>
              <a:t>Ordnen Sie richtig:</a:t>
            </a:r>
          </a:p>
        </p:txBody>
      </p:sp>
      <p:sp>
        <p:nvSpPr>
          <p:cNvPr id="5" name="Textfeld 4">
            <a:extLst>
              <a:ext uri="{FF2B5EF4-FFF2-40B4-BE49-F238E27FC236}">
                <a16:creationId xmlns:a16="http://schemas.microsoft.com/office/drawing/2014/main" id="{5F76010A-ABA3-BF35-05E5-760326DCD2C3}"/>
              </a:ext>
            </a:extLst>
          </p:cNvPr>
          <p:cNvSpPr txBox="1"/>
          <p:nvPr/>
        </p:nvSpPr>
        <p:spPr>
          <a:xfrm>
            <a:off x="2770912" y="3839420"/>
            <a:ext cx="7874282" cy="1200329"/>
          </a:xfrm>
          <a:prstGeom prst="rect">
            <a:avLst/>
          </a:prstGeom>
          <a:noFill/>
        </p:spPr>
        <p:txBody>
          <a:bodyPr wrap="square">
            <a:spAutoFit/>
          </a:bodyPr>
          <a:lstStyle/>
          <a:p>
            <a:pPr marL="342900" indent="-342900">
              <a:buFont typeface="+mj-lt"/>
              <a:buAutoNum type="alphaLcParenR"/>
            </a:pPr>
            <a:r>
              <a:rPr lang="de-DE">
                <a:solidFill>
                  <a:srgbClr val="004577"/>
                </a:solidFill>
              </a:rPr>
              <a:t>Islamisches Neujahr </a:t>
            </a:r>
          </a:p>
          <a:p>
            <a:pPr marL="342900" indent="-342900">
              <a:buFont typeface="+mj-lt"/>
              <a:buAutoNum type="alphaLcParenR"/>
            </a:pPr>
            <a:r>
              <a:rPr lang="de-DE">
                <a:solidFill>
                  <a:srgbClr val="004577"/>
                </a:solidFill>
              </a:rPr>
              <a:t>Chinesisches Neujahrsfest (</a:t>
            </a:r>
            <a:r>
              <a:rPr lang="de-DE" err="1">
                <a:solidFill>
                  <a:srgbClr val="004577"/>
                </a:solidFill>
              </a:rPr>
              <a:t>Chunjie</a:t>
            </a:r>
            <a:r>
              <a:rPr lang="de-DE">
                <a:solidFill>
                  <a:srgbClr val="004577"/>
                </a:solidFill>
              </a:rPr>
              <a:t>) </a:t>
            </a:r>
          </a:p>
          <a:p>
            <a:pPr marL="342900" indent="-342900">
              <a:buFont typeface="+mj-lt"/>
              <a:buAutoNum type="alphaLcParenR"/>
            </a:pPr>
            <a:r>
              <a:rPr lang="de-DE">
                <a:solidFill>
                  <a:srgbClr val="004577"/>
                </a:solidFill>
              </a:rPr>
              <a:t>Jüdisches Neujahr </a:t>
            </a:r>
          </a:p>
          <a:p>
            <a:pPr marL="342900" indent="-342900">
              <a:buFont typeface="+mj-lt"/>
              <a:buAutoNum type="alphaLcParenR"/>
            </a:pPr>
            <a:r>
              <a:rPr lang="de-DE">
                <a:solidFill>
                  <a:srgbClr val="004577"/>
                </a:solidFill>
              </a:rPr>
              <a:t>Koptisches Neujahr (</a:t>
            </a:r>
            <a:r>
              <a:rPr lang="de-DE" err="1">
                <a:solidFill>
                  <a:srgbClr val="004577"/>
                </a:solidFill>
              </a:rPr>
              <a:t>Nairuz</a:t>
            </a:r>
            <a:r>
              <a:rPr lang="de-DE">
                <a:solidFill>
                  <a:srgbClr val="004577"/>
                </a:solidFill>
              </a:rPr>
              <a:t>)</a:t>
            </a:r>
          </a:p>
        </p:txBody>
      </p:sp>
      <p:sp>
        <p:nvSpPr>
          <p:cNvPr id="6" name="Ellipse 5">
            <a:extLst>
              <a:ext uri="{FF2B5EF4-FFF2-40B4-BE49-F238E27FC236}">
                <a16:creationId xmlns:a16="http://schemas.microsoft.com/office/drawing/2014/main" id="{8E962E14-0E11-9D57-A7E4-A6D4CF508798}"/>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12</a:t>
            </a:r>
          </a:p>
        </p:txBody>
      </p:sp>
    </p:spTree>
    <p:extLst>
      <p:ext uri="{BB962C8B-B14F-4D97-AF65-F5344CB8AC3E}">
        <p14:creationId xmlns:p14="http://schemas.microsoft.com/office/powerpoint/2010/main" val="292626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46ABC-9896-CD41-C5A1-C88449C8B22E}"/>
              </a:ext>
            </a:extLst>
          </p:cNvPr>
          <p:cNvSpPr>
            <a:spLocks noGrp="1"/>
          </p:cNvSpPr>
          <p:nvPr>
            <p:ph type="ctrTitle"/>
          </p:nvPr>
        </p:nvSpPr>
        <p:spPr>
          <a:xfrm>
            <a:off x="2887608" y="874173"/>
            <a:ext cx="7693056" cy="1073726"/>
          </a:xfrm>
        </p:spPr>
        <p:txBody>
          <a:bodyPr/>
          <a:lstStyle/>
          <a:p>
            <a:r>
              <a:rPr lang="de-DE"/>
              <a:t>Welches Fest wird in diesen Ländern gefeiert?</a:t>
            </a:r>
          </a:p>
        </p:txBody>
      </p:sp>
      <p:sp>
        <p:nvSpPr>
          <p:cNvPr id="3" name="Textplatzhalter 2">
            <a:extLst>
              <a:ext uri="{FF2B5EF4-FFF2-40B4-BE49-F238E27FC236}">
                <a16:creationId xmlns:a16="http://schemas.microsoft.com/office/drawing/2014/main" id="{B0A84501-EC4F-DD22-3DF2-AFAC2A3E31A6}"/>
              </a:ext>
            </a:extLst>
          </p:cNvPr>
          <p:cNvSpPr>
            <a:spLocks noGrp="1"/>
          </p:cNvSpPr>
          <p:nvPr>
            <p:ph type="body" sz="quarter" idx="14"/>
          </p:nvPr>
        </p:nvSpPr>
        <p:spPr/>
        <p:txBody>
          <a:bodyPr/>
          <a:lstStyle/>
          <a:p>
            <a:r>
              <a:rPr lang="de-DE"/>
              <a:t>Kartenfrage</a:t>
            </a:r>
          </a:p>
        </p:txBody>
      </p:sp>
      <p:pic>
        <p:nvPicPr>
          <p:cNvPr id="8" name="Grafik 7">
            <a:extLst>
              <a:ext uri="{FF2B5EF4-FFF2-40B4-BE49-F238E27FC236}">
                <a16:creationId xmlns:a16="http://schemas.microsoft.com/office/drawing/2014/main" id="{9D37B6CF-5933-AC71-1C68-A4E963BCF0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016816" y="-666766"/>
            <a:ext cx="3938331" cy="5159434"/>
          </a:xfrm>
          <a:prstGeom prst="rect">
            <a:avLst/>
          </a:prstGeom>
        </p:spPr>
      </p:pic>
      <p:pic>
        <p:nvPicPr>
          <p:cNvPr id="13" name="Grafik 12">
            <a:extLst>
              <a:ext uri="{FF2B5EF4-FFF2-40B4-BE49-F238E27FC236}">
                <a16:creationId xmlns:a16="http://schemas.microsoft.com/office/drawing/2014/main" id="{D88B8481-224E-0B57-8173-B95421F1FFE4}"/>
              </a:ext>
            </a:extLst>
          </p:cNvPr>
          <p:cNvPicPr>
            <a:picLocks noChangeAspect="1"/>
          </p:cNvPicPr>
          <p:nvPr/>
        </p:nvPicPr>
        <p:blipFill>
          <a:blip r:embed="rId5"/>
          <a:stretch>
            <a:fillRect/>
          </a:stretch>
        </p:blipFill>
        <p:spPr>
          <a:xfrm>
            <a:off x="3774437" y="2032001"/>
            <a:ext cx="6534150" cy="4495800"/>
          </a:xfrm>
          <a:prstGeom prst="rect">
            <a:avLst/>
          </a:prstGeom>
          <a:ln>
            <a:solidFill>
              <a:schemeClr val="accent5">
                <a:lumMod val="75000"/>
              </a:schemeClr>
            </a:solidFill>
          </a:ln>
        </p:spPr>
      </p:pic>
      <p:sp>
        <p:nvSpPr>
          <p:cNvPr id="5" name="Ellipse 4">
            <a:extLst>
              <a:ext uri="{FF2B5EF4-FFF2-40B4-BE49-F238E27FC236}">
                <a16:creationId xmlns:a16="http://schemas.microsoft.com/office/drawing/2014/main" id="{2AF087E0-BD33-D2FA-10F8-4A6CB1F9C718}"/>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13</a:t>
            </a:r>
          </a:p>
        </p:txBody>
      </p:sp>
    </p:spTree>
    <p:extLst>
      <p:ext uri="{BB962C8B-B14F-4D97-AF65-F5344CB8AC3E}">
        <p14:creationId xmlns:p14="http://schemas.microsoft.com/office/powerpoint/2010/main" val="424392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770912" y="2463869"/>
            <a:ext cx="7663703" cy="1101836"/>
          </a:xfrm>
        </p:spPr>
        <p:txBody>
          <a:bodyPr/>
          <a:lstStyle/>
          <a:p>
            <a:r>
              <a:rPr lang="de-DE" sz="3200" b="1">
                <a:solidFill>
                  <a:srgbClr val="EC646B"/>
                </a:solidFill>
              </a:rPr>
              <a:t>Jedes Jahr vor Weihnachten wird in Spanien die Weihnachtslotterie „El </a:t>
            </a:r>
            <a:r>
              <a:rPr lang="de-DE" sz="3200" b="1" err="1">
                <a:solidFill>
                  <a:srgbClr val="EC646B"/>
                </a:solidFill>
              </a:rPr>
              <a:t>Gordo</a:t>
            </a:r>
            <a:r>
              <a:rPr lang="de-DE" sz="3200" b="1">
                <a:solidFill>
                  <a:srgbClr val="EC646B"/>
                </a:solidFill>
              </a:rPr>
              <a:t>“ veranstaltet. Wie hoch ist die höchste Gewinnsumme des Preises?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Schätzfrage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1" y="-645805"/>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2" y="3200962"/>
            <a:ext cx="7874282" cy="369332"/>
          </a:xfrm>
          <a:prstGeom prst="rect">
            <a:avLst/>
          </a:prstGeom>
          <a:noFill/>
        </p:spPr>
        <p:txBody>
          <a:bodyPr wrap="square">
            <a:spAutoFit/>
          </a:bodyPr>
          <a:lstStyle/>
          <a:p>
            <a:r>
              <a:rPr lang="de-DE">
                <a:solidFill>
                  <a:srgbClr val="004577"/>
                </a:solidFill>
              </a:rPr>
              <a:t>Schätzen Sie!  </a:t>
            </a:r>
          </a:p>
        </p:txBody>
      </p:sp>
      <p:sp>
        <p:nvSpPr>
          <p:cNvPr id="5" name="Textfeld 4">
            <a:extLst>
              <a:ext uri="{FF2B5EF4-FFF2-40B4-BE49-F238E27FC236}">
                <a16:creationId xmlns:a16="http://schemas.microsoft.com/office/drawing/2014/main" id="{5F76010A-ABA3-BF35-05E5-760326DCD2C3}"/>
              </a:ext>
            </a:extLst>
          </p:cNvPr>
          <p:cNvSpPr txBox="1"/>
          <p:nvPr/>
        </p:nvSpPr>
        <p:spPr>
          <a:xfrm>
            <a:off x="2770912" y="3839420"/>
            <a:ext cx="7874282" cy="1200329"/>
          </a:xfrm>
          <a:prstGeom prst="rect">
            <a:avLst/>
          </a:prstGeom>
          <a:noFill/>
        </p:spPr>
        <p:txBody>
          <a:bodyPr wrap="square">
            <a:spAutoFit/>
          </a:bodyPr>
          <a:lstStyle/>
          <a:p>
            <a:r>
              <a:rPr lang="de-DE">
                <a:solidFill>
                  <a:srgbClr val="004577"/>
                </a:solidFill>
              </a:rPr>
              <a:t>A) 500 000 Euro  </a:t>
            </a:r>
          </a:p>
          <a:p>
            <a:r>
              <a:rPr lang="de-DE">
                <a:solidFill>
                  <a:srgbClr val="004577"/>
                </a:solidFill>
              </a:rPr>
              <a:t>B) 2 000 000 Euro </a:t>
            </a:r>
          </a:p>
          <a:p>
            <a:r>
              <a:rPr lang="de-DE">
                <a:solidFill>
                  <a:srgbClr val="004577"/>
                </a:solidFill>
              </a:rPr>
              <a:t>C) 4 000 000 Euro </a:t>
            </a:r>
          </a:p>
          <a:p>
            <a:r>
              <a:rPr lang="de-DE">
                <a:solidFill>
                  <a:srgbClr val="004577"/>
                </a:solidFill>
              </a:rPr>
              <a:t>D) 6 000 000 Euro </a:t>
            </a:r>
          </a:p>
        </p:txBody>
      </p:sp>
      <p:pic>
        <p:nvPicPr>
          <p:cNvPr id="6" name="Grafik 5">
            <a:extLst>
              <a:ext uri="{FF2B5EF4-FFF2-40B4-BE49-F238E27FC236}">
                <a16:creationId xmlns:a16="http://schemas.microsoft.com/office/drawing/2014/main" id="{53420761-6C5C-488A-2DFA-F3C7EA944DA0}"/>
              </a:ext>
            </a:extLst>
          </p:cNvPr>
          <p:cNvPicPr>
            <a:picLocks noChangeAspect="1"/>
          </p:cNvPicPr>
          <p:nvPr/>
        </p:nvPicPr>
        <p:blipFill>
          <a:blip r:embed="rId5"/>
          <a:stretch>
            <a:fillRect/>
          </a:stretch>
        </p:blipFill>
        <p:spPr>
          <a:xfrm>
            <a:off x="6857388" y="3736556"/>
            <a:ext cx="4267200" cy="2606386"/>
          </a:xfrm>
          <a:prstGeom prst="rect">
            <a:avLst/>
          </a:prstGeom>
        </p:spPr>
      </p:pic>
      <p:sp>
        <p:nvSpPr>
          <p:cNvPr id="8" name="Ellipse 7">
            <a:extLst>
              <a:ext uri="{FF2B5EF4-FFF2-40B4-BE49-F238E27FC236}">
                <a16:creationId xmlns:a16="http://schemas.microsoft.com/office/drawing/2014/main" id="{EAA7EAA3-E15D-B61C-1B8D-874B96318ED4}"/>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14</a:t>
            </a:r>
          </a:p>
        </p:txBody>
      </p:sp>
    </p:spTree>
    <p:extLst>
      <p:ext uri="{BB962C8B-B14F-4D97-AF65-F5344CB8AC3E}">
        <p14:creationId xmlns:p14="http://schemas.microsoft.com/office/powerpoint/2010/main" val="371157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90B975F-A57F-43B1-E8A7-870DD7471B8D}"/>
              </a:ext>
            </a:extLst>
          </p:cNvPr>
          <p:cNvPicPr>
            <a:picLocks noChangeAspect="1"/>
          </p:cNvPicPr>
          <p:nvPr/>
        </p:nvPicPr>
        <p:blipFill>
          <a:blip r:embed="rId2"/>
          <a:stretch>
            <a:fillRect/>
          </a:stretch>
        </p:blipFill>
        <p:spPr>
          <a:xfrm>
            <a:off x="0" y="1674711"/>
            <a:ext cx="12192000" cy="3658398"/>
          </a:xfrm>
          <a:prstGeom prst="rect">
            <a:avLst/>
          </a:prstGeom>
        </p:spPr>
      </p:pic>
      <p:sp>
        <p:nvSpPr>
          <p:cNvPr id="9" name="Ellipse 8">
            <a:extLst>
              <a:ext uri="{FF2B5EF4-FFF2-40B4-BE49-F238E27FC236}">
                <a16:creationId xmlns:a16="http://schemas.microsoft.com/office/drawing/2014/main" id="{13CC06D9-4CB4-6862-5610-3B47ECFFA4F5}"/>
              </a:ext>
            </a:extLst>
          </p:cNvPr>
          <p:cNvSpPr/>
          <p:nvPr/>
        </p:nvSpPr>
        <p:spPr>
          <a:xfrm>
            <a:off x="7190911" y="1988600"/>
            <a:ext cx="3329126" cy="32568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 name="Freihand 10">
                <a:extLst>
                  <a:ext uri="{FF2B5EF4-FFF2-40B4-BE49-F238E27FC236}">
                    <a16:creationId xmlns:a16="http://schemas.microsoft.com/office/drawing/2014/main" id="{2BBF03DC-4966-55B5-F914-EE7437966646}"/>
                  </a:ext>
                </a:extLst>
              </p14:cNvPr>
              <p14:cNvContentPartPr/>
              <p14:nvPr/>
            </p14:nvContentPartPr>
            <p14:xfrm>
              <a:off x="10040183" y="2600920"/>
              <a:ext cx="360" cy="360"/>
            </p14:xfrm>
          </p:contentPart>
        </mc:Choice>
        <mc:Fallback>
          <p:pic>
            <p:nvPicPr>
              <p:cNvPr id="11" name="Freihand 10">
                <a:extLst>
                  <a:ext uri="{FF2B5EF4-FFF2-40B4-BE49-F238E27FC236}">
                    <a16:creationId xmlns:a16="http://schemas.microsoft.com/office/drawing/2014/main" id="{2BBF03DC-4966-55B5-F914-EE7437966646}"/>
                  </a:ext>
                </a:extLst>
              </p:cNvPr>
              <p:cNvPicPr/>
              <p:nvPr/>
            </p:nvPicPr>
            <p:blipFill>
              <a:blip r:embed="rId4"/>
              <a:stretch>
                <a:fillRect/>
              </a:stretch>
            </p:blipFill>
            <p:spPr>
              <a:xfrm>
                <a:off x="10031183" y="25919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06BDA46E-B872-CC94-0822-9A7B47F3B4DC}"/>
                  </a:ext>
                </a:extLst>
              </p14:cNvPr>
              <p14:cNvContentPartPr/>
              <p14:nvPr/>
            </p14:nvContentPartPr>
            <p14:xfrm>
              <a:off x="7811783" y="3097720"/>
              <a:ext cx="360" cy="360"/>
            </p14:xfrm>
          </p:contentPart>
        </mc:Choice>
        <mc:Fallback>
          <p:pic>
            <p:nvPicPr>
              <p:cNvPr id="12" name="Freihand 11">
                <a:extLst>
                  <a:ext uri="{FF2B5EF4-FFF2-40B4-BE49-F238E27FC236}">
                    <a16:creationId xmlns:a16="http://schemas.microsoft.com/office/drawing/2014/main" id="{06BDA46E-B872-CC94-0822-9A7B47F3B4DC}"/>
                  </a:ext>
                </a:extLst>
              </p:cNvPr>
              <p:cNvPicPr/>
              <p:nvPr/>
            </p:nvPicPr>
            <p:blipFill>
              <a:blip r:embed="rId4"/>
              <a:stretch>
                <a:fillRect/>
              </a:stretch>
            </p:blipFill>
            <p:spPr>
              <a:xfrm>
                <a:off x="7802783" y="308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8CB25FFA-17A1-7815-31CE-158E150CEF56}"/>
                  </a:ext>
                </a:extLst>
              </p14:cNvPr>
              <p14:cNvContentPartPr/>
              <p14:nvPr/>
            </p14:nvContentPartPr>
            <p14:xfrm>
              <a:off x="8469143" y="2991520"/>
              <a:ext cx="60840" cy="360"/>
            </p14:xfrm>
          </p:contentPart>
        </mc:Choice>
        <mc:Fallback>
          <p:pic>
            <p:nvPicPr>
              <p:cNvPr id="13" name="Freihand 12">
                <a:extLst>
                  <a:ext uri="{FF2B5EF4-FFF2-40B4-BE49-F238E27FC236}">
                    <a16:creationId xmlns:a16="http://schemas.microsoft.com/office/drawing/2014/main" id="{8CB25FFA-17A1-7815-31CE-158E150CEF56}"/>
                  </a:ext>
                </a:extLst>
              </p:cNvPr>
              <p:cNvPicPr/>
              <p:nvPr/>
            </p:nvPicPr>
            <p:blipFill>
              <a:blip r:embed="rId7"/>
              <a:stretch>
                <a:fillRect/>
              </a:stretch>
            </p:blipFill>
            <p:spPr>
              <a:xfrm>
                <a:off x="8460143" y="2982520"/>
                <a:ext cx="78480" cy="18000"/>
              </a:xfrm>
              <a:prstGeom prst="rect">
                <a:avLst/>
              </a:prstGeom>
            </p:spPr>
          </p:pic>
        </mc:Fallback>
      </mc:AlternateContent>
      <p:grpSp>
        <p:nvGrpSpPr>
          <p:cNvPr id="19" name="Gruppieren 18">
            <a:extLst>
              <a:ext uri="{FF2B5EF4-FFF2-40B4-BE49-F238E27FC236}">
                <a16:creationId xmlns:a16="http://schemas.microsoft.com/office/drawing/2014/main" id="{E169AEB6-48CB-BEEA-D632-5EEF770CE20F}"/>
              </a:ext>
            </a:extLst>
          </p:cNvPr>
          <p:cNvGrpSpPr/>
          <p:nvPr/>
        </p:nvGrpSpPr>
        <p:grpSpPr>
          <a:xfrm>
            <a:off x="8859383" y="2934640"/>
            <a:ext cx="128160" cy="12600"/>
            <a:chOff x="8859383" y="2934640"/>
            <a:chExt cx="128160" cy="12600"/>
          </a:xfrm>
        </p:grpSpPr>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677DA97F-F8B5-339D-DC85-39C16F6E5F42}"/>
                    </a:ext>
                  </a:extLst>
                </p14:cNvPr>
                <p14:cNvContentPartPr/>
                <p14:nvPr/>
              </p14:nvContentPartPr>
              <p14:xfrm>
                <a:off x="8859383" y="2945440"/>
                <a:ext cx="1800" cy="1800"/>
              </p14:xfrm>
            </p:contentPart>
          </mc:Choice>
          <mc:Fallback>
            <p:pic>
              <p:nvPicPr>
                <p:cNvPr id="14" name="Freihand 13">
                  <a:extLst>
                    <a:ext uri="{FF2B5EF4-FFF2-40B4-BE49-F238E27FC236}">
                      <a16:creationId xmlns:a16="http://schemas.microsoft.com/office/drawing/2014/main" id="{677DA97F-F8B5-339D-DC85-39C16F6E5F42}"/>
                    </a:ext>
                  </a:extLst>
                </p:cNvPr>
                <p:cNvPicPr/>
                <p:nvPr/>
              </p:nvPicPr>
              <p:blipFill>
                <a:blip r:embed="rId9"/>
                <a:stretch>
                  <a:fillRect/>
                </a:stretch>
              </p:blipFill>
              <p:spPr>
                <a:xfrm>
                  <a:off x="8850383" y="2936440"/>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531D3929-C263-D190-94E7-EDCA03623FA1}"/>
                    </a:ext>
                  </a:extLst>
                </p14:cNvPr>
                <p14:cNvContentPartPr/>
                <p14:nvPr/>
              </p14:nvContentPartPr>
              <p14:xfrm>
                <a:off x="8868383" y="2937880"/>
                <a:ext cx="61200" cy="360"/>
              </p14:xfrm>
            </p:contentPart>
          </mc:Choice>
          <mc:Fallback>
            <p:pic>
              <p:nvPicPr>
                <p:cNvPr id="15" name="Freihand 14">
                  <a:extLst>
                    <a:ext uri="{FF2B5EF4-FFF2-40B4-BE49-F238E27FC236}">
                      <a16:creationId xmlns:a16="http://schemas.microsoft.com/office/drawing/2014/main" id="{531D3929-C263-D190-94E7-EDCA03623FA1}"/>
                    </a:ext>
                  </a:extLst>
                </p:cNvPr>
                <p:cNvPicPr/>
                <p:nvPr/>
              </p:nvPicPr>
              <p:blipFill>
                <a:blip r:embed="rId7"/>
                <a:stretch>
                  <a:fillRect/>
                </a:stretch>
              </p:blipFill>
              <p:spPr>
                <a:xfrm>
                  <a:off x="8859383" y="2928880"/>
                  <a:ext cx="78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614AFC95-0794-AFB5-808D-CF2931CB1F18}"/>
                    </a:ext>
                  </a:extLst>
                </p14:cNvPr>
                <p14:cNvContentPartPr/>
                <p14:nvPr/>
              </p14:nvContentPartPr>
              <p14:xfrm>
                <a:off x="8956943" y="2934640"/>
                <a:ext cx="30600" cy="3960"/>
              </p14:xfrm>
            </p:contentPart>
          </mc:Choice>
          <mc:Fallback>
            <p:pic>
              <p:nvPicPr>
                <p:cNvPr id="16" name="Freihand 15">
                  <a:extLst>
                    <a:ext uri="{FF2B5EF4-FFF2-40B4-BE49-F238E27FC236}">
                      <a16:creationId xmlns:a16="http://schemas.microsoft.com/office/drawing/2014/main" id="{614AFC95-0794-AFB5-808D-CF2931CB1F18}"/>
                    </a:ext>
                  </a:extLst>
                </p:cNvPr>
                <p:cNvPicPr/>
                <p:nvPr/>
              </p:nvPicPr>
              <p:blipFill>
                <a:blip r:embed="rId12"/>
                <a:stretch>
                  <a:fillRect/>
                </a:stretch>
              </p:blipFill>
              <p:spPr>
                <a:xfrm>
                  <a:off x="8947943" y="2925640"/>
                  <a:ext cx="4824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754225D7-B2E1-BB6B-3277-5CEAE9D958BC}"/>
                  </a:ext>
                </a:extLst>
              </p14:cNvPr>
              <p14:cNvContentPartPr/>
              <p14:nvPr/>
            </p14:nvContentPartPr>
            <p14:xfrm>
              <a:off x="9942983" y="4323160"/>
              <a:ext cx="360" cy="360"/>
            </p14:xfrm>
          </p:contentPart>
        </mc:Choice>
        <mc:Fallback>
          <p:pic>
            <p:nvPicPr>
              <p:cNvPr id="20" name="Freihand 19">
                <a:extLst>
                  <a:ext uri="{FF2B5EF4-FFF2-40B4-BE49-F238E27FC236}">
                    <a16:creationId xmlns:a16="http://schemas.microsoft.com/office/drawing/2014/main" id="{754225D7-B2E1-BB6B-3277-5CEAE9D958BC}"/>
                  </a:ext>
                </a:extLst>
              </p:cNvPr>
              <p:cNvPicPr/>
              <p:nvPr/>
            </p:nvPicPr>
            <p:blipFill>
              <a:blip r:embed="rId4"/>
              <a:stretch>
                <a:fillRect/>
              </a:stretch>
            </p:blipFill>
            <p:spPr>
              <a:xfrm>
                <a:off x="9933983" y="43141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7AB5EECB-6CBC-98E1-3053-9EA5C38626FA}"/>
                  </a:ext>
                </a:extLst>
              </p14:cNvPr>
              <p14:cNvContentPartPr/>
              <p14:nvPr/>
            </p14:nvContentPartPr>
            <p14:xfrm>
              <a:off x="8193743" y="2094760"/>
              <a:ext cx="204120" cy="12600"/>
            </p14:xfrm>
          </p:contentPart>
        </mc:Choice>
        <mc:Fallback>
          <p:pic>
            <p:nvPicPr>
              <p:cNvPr id="25" name="Freihand 24">
                <a:extLst>
                  <a:ext uri="{FF2B5EF4-FFF2-40B4-BE49-F238E27FC236}">
                    <a16:creationId xmlns:a16="http://schemas.microsoft.com/office/drawing/2014/main" id="{7AB5EECB-6CBC-98E1-3053-9EA5C38626FA}"/>
                  </a:ext>
                </a:extLst>
              </p:cNvPr>
              <p:cNvPicPr/>
              <p:nvPr/>
            </p:nvPicPr>
            <p:blipFill>
              <a:blip r:embed="rId15"/>
              <a:stretch>
                <a:fillRect/>
              </a:stretch>
            </p:blipFill>
            <p:spPr>
              <a:xfrm>
                <a:off x="8184743" y="2085760"/>
                <a:ext cx="221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Freihand 28">
                <a:extLst>
                  <a:ext uri="{FF2B5EF4-FFF2-40B4-BE49-F238E27FC236}">
                    <a16:creationId xmlns:a16="http://schemas.microsoft.com/office/drawing/2014/main" id="{096AD13D-1649-3A78-0987-2619B74B76A0}"/>
                  </a:ext>
                </a:extLst>
              </p14:cNvPr>
              <p14:cNvContentPartPr/>
              <p14:nvPr/>
            </p14:nvContentPartPr>
            <p14:xfrm>
              <a:off x="10182383" y="2476360"/>
              <a:ext cx="360" cy="360"/>
            </p14:xfrm>
          </p:contentPart>
        </mc:Choice>
        <mc:Fallback>
          <p:pic>
            <p:nvPicPr>
              <p:cNvPr id="29" name="Freihand 28">
                <a:extLst>
                  <a:ext uri="{FF2B5EF4-FFF2-40B4-BE49-F238E27FC236}">
                    <a16:creationId xmlns:a16="http://schemas.microsoft.com/office/drawing/2014/main" id="{096AD13D-1649-3A78-0987-2619B74B76A0}"/>
                  </a:ext>
                </a:extLst>
              </p:cNvPr>
              <p:cNvPicPr/>
              <p:nvPr/>
            </p:nvPicPr>
            <p:blipFill>
              <a:blip r:embed="rId4"/>
              <a:stretch>
                <a:fillRect/>
              </a:stretch>
            </p:blipFill>
            <p:spPr>
              <a:xfrm>
                <a:off x="10173383" y="246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A69FEAE8-D78D-F832-ADB6-DC109E673B00}"/>
                  </a:ext>
                </a:extLst>
              </p14:cNvPr>
              <p14:cNvContentPartPr/>
              <p14:nvPr/>
            </p14:nvContentPartPr>
            <p14:xfrm>
              <a:off x="10155383" y="2530000"/>
              <a:ext cx="28440" cy="62640"/>
            </p14:xfrm>
          </p:contentPart>
        </mc:Choice>
        <mc:Fallback>
          <p:pic>
            <p:nvPicPr>
              <p:cNvPr id="35" name="Freihand 34">
                <a:extLst>
                  <a:ext uri="{FF2B5EF4-FFF2-40B4-BE49-F238E27FC236}">
                    <a16:creationId xmlns:a16="http://schemas.microsoft.com/office/drawing/2014/main" id="{A69FEAE8-D78D-F832-ADB6-DC109E673B00}"/>
                  </a:ext>
                </a:extLst>
              </p:cNvPr>
              <p:cNvPicPr/>
              <p:nvPr/>
            </p:nvPicPr>
            <p:blipFill>
              <a:blip r:embed="rId18"/>
              <a:stretch>
                <a:fillRect/>
              </a:stretch>
            </p:blipFill>
            <p:spPr>
              <a:xfrm>
                <a:off x="10146383" y="2521051"/>
                <a:ext cx="46080" cy="80179"/>
              </a:xfrm>
              <a:prstGeom prst="rect">
                <a:avLst/>
              </a:prstGeom>
            </p:spPr>
          </p:pic>
        </mc:Fallback>
      </mc:AlternateContent>
      <p:grpSp>
        <p:nvGrpSpPr>
          <p:cNvPr id="38" name="Gruppieren 37">
            <a:extLst>
              <a:ext uri="{FF2B5EF4-FFF2-40B4-BE49-F238E27FC236}">
                <a16:creationId xmlns:a16="http://schemas.microsoft.com/office/drawing/2014/main" id="{566B0EBC-4B68-3E74-EDB7-FBF7BD27BC4E}"/>
              </a:ext>
            </a:extLst>
          </p:cNvPr>
          <p:cNvGrpSpPr/>
          <p:nvPr/>
        </p:nvGrpSpPr>
        <p:grpSpPr>
          <a:xfrm>
            <a:off x="10115423" y="2530000"/>
            <a:ext cx="89640" cy="73440"/>
            <a:chOff x="10115423" y="2530000"/>
            <a:chExt cx="89640" cy="73440"/>
          </a:xfrm>
        </p:grpSpPr>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C5D99E49-9670-E172-3305-A9A05DAC3634}"/>
                    </a:ext>
                  </a:extLst>
                </p14:cNvPr>
                <p14:cNvContentPartPr/>
                <p14:nvPr/>
              </p14:nvContentPartPr>
              <p14:xfrm>
                <a:off x="10146743" y="2565280"/>
                <a:ext cx="360" cy="360"/>
              </p14:xfrm>
            </p:contentPart>
          </mc:Choice>
          <mc:Fallback>
            <p:pic>
              <p:nvPicPr>
                <p:cNvPr id="30" name="Freihand 29">
                  <a:extLst>
                    <a:ext uri="{FF2B5EF4-FFF2-40B4-BE49-F238E27FC236}">
                      <a16:creationId xmlns:a16="http://schemas.microsoft.com/office/drawing/2014/main" id="{C5D99E49-9670-E172-3305-A9A05DAC3634}"/>
                    </a:ext>
                  </a:extLst>
                </p:cNvPr>
                <p:cNvPicPr/>
                <p:nvPr/>
              </p:nvPicPr>
              <p:blipFill>
                <a:blip r:embed="rId4"/>
                <a:stretch>
                  <a:fillRect/>
                </a:stretch>
              </p:blipFill>
              <p:spPr>
                <a:xfrm>
                  <a:off x="10137743" y="25562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2FF91504-0FBC-0FBE-FE3A-A92CB0B8910B}"/>
                    </a:ext>
                  </a:extLst>
                </p14:cNvPr>
                <p14:cNvContentPartPr/>
                <p14:nvPr/>
              </p14:nvContentPartPr>
              <p14:xfrm>
                <a:off x="10155383" y="2573920"/>
                <a:ext cx="1800" cy="360"/>
              </p14:xfrm>
            </p:contentPart>
          </mc:Choice>
          <mc:Fallback>
            <p:pic>
              <p:nvPicPr>
                <p:cNvPr id="31" name="Freihand 30">
                  <a:extLst>
                    <a:ext uri="{FF2B5EF4-FFF2-40B4-BE49-F238E27FC236}">
                      <a16:creationId xmlns:a16="http://schemas.microsoft.com/office/drawing/2014/main" id="{2FF91504-0FBC-0FBE-FE3A-A92CB0B8910B}"/>
                    </a:ext>
                  </a:extLst>
                </p:cNvPr>
                <p:cNvPicPr/>
                <p:nvPr/>
              </p:nvPicPr>
              <p:blipFill>
                <a:blip r:embed="rId21"/>
                <a:stretch>
                  <a:fillRect/>
                </a:stretch>
              </p:blipFill>
              <p:spPr>
                <a:xfrm>
                  <a:off x="10146383" y="2564920"/>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7" name="Freihand 36">
                  <a:extLst>
                    <a:ext uri="{FF2B5EF4-FFF2-40B4-BE49-F238E27FC236}">
                      <a16:creationId xmlns:a16="http://schemas.microsoft.com/office/drawing/2014/main" id="{E80E2C3B-54A7-E5B4-4EDE-06B78D7CA6B1}"/>
                    </a:ext>
                  </a:extLst>
                </p14:cNvPr>
                <p14:cNvContentPartPr/>
                <p14:nvPr/>
              </p14:nvContentPartPr>
              <p14:xfrm>
                <a:off x="10115423" y="2530000"/>
                <a:ext cx="89640" cy="73440"/>
              </p14:xfrm>
            </p:contentPart>
          </mc:Choice>
          <mc:Fallback>
            <p:pic>
              <p:nvPicPr>
                <p:cNvPr id="37" name="Freihand 36">
                  <a:extLst>
                    <a:ext uri="{FF2B5EF4-FFF2-40B4-BE49-F238E27FC236}">
                      <a16:creationId xmlns:a16="http://schemas.microsoft.com/office/drawing/2014/main" id="{E80E2C3B-54A7-E5B4-4EDE-06B78D7CA6B1}"/>
                    </a:ext>
                  </a:extLst>
                </p:cNvPr>
                <p:cNvPicPr/>
                <p:nvPr/>
              </p:nvPicPr>
              <p:blipFill>
                <a:blip r:embed="rId23"/>
                <a:stretch>
                  <a:fillRect/>
                </a:stretch>
              </p:blipFill>
              <p:spPr>
                <a:xfrm>
                  <a:off x="10106423" y="2521000"/>
                  <a:ext cx="10728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B6A9C3B7-A600-FF3C-8805-6758D86F66FF}"/>
                  </a:ext>
                </a:extLst>
              </p14:cNvPr>
              <p14:cNvContentPartPr/>
              <p14:nvPr/>
            </p14:nvContentPartPr>
            <p14:xfrm>
              <a:off x="10380023" y="2909080"/>
              <a:ext cx="49320" cy="116640"/>
            </p14:xfrm>
          </p:contentPart>
        </mc:Choice>
        <mc:Fallback>
          <p:pic>
            <p:nvPicPr>
              <p:cNvPr id="39" name="Freihand 38">
                <a:extLst>
                  <a:ext uri="{FF2B5EF4-FFF2-40B4-BE49-F238E27FC236}">
                    <a16:creationId xmlns:a16="http://schemas.microsoft.com/office/drawing/2014/main" id="{B6A9C3B7-A600-FF3C-8805-6758D86F66FF}"/>
                  </a:ext>
                </a:extLst>
              </p:cNvPr>
              <p:cNvPicPr/>
              <p:nvPr/>
            </p:nvPicPr>
            <p:blipFill>
              <a:blip r:embed="rId25"/>
              <a:stretch>
                <a:fillRect/>
              </a:stretch>
            </p:blipFill>
            <p:spPr>
              <a:xfrm>
                <a:off x="10371023" y="2900080"/>
                <a:ext cx="66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A96E0D41-F1AC-1F56-D9BF-654F9F0EC4A4}"/>
                  </a:ext>
                </a:extLst>
              </p14:cNvPr>
              <p14:cNvContentPartPr/>
              <p14:nvPr/>
            </p14:nvContentPartPr>
            <p14:xfrm>
              <a:off x="9379583" y="4895560"/>
              <a:ext cx="484560" cy="212400"/>
            </p14:xfrm>
          </p:contentPart>
        </mc:Choice>
        <mc:Fallback>
          <p:pic>
            <p:nvPicPr>
              <p:cNvPr id="41" name="Freihand 40">
                <a:extLst>
                  <a:ext uri="{FF2B5EF4-FFF2-40B4-BE49-F238E27FC236}">
                    <a16:creationId xmlns:a16="http://schemas.microsoft.com/office/drawing/2014/main" id="{A96E0D41-F1AC-1F56-D9BF-654F9F0EC4A4}"/>
                  </a:ext>
                </a:extLst>
              </p:cNvPr>
              <p:cNvPicPr/>
              <p:nvPr/>
            </p:nvPicPr>
            <p:blipFill>
              <a:blip r:embed="rId27"/>
              <a:stretch>
                <a:fillRect/>
              </a:stretch>
            </p:blipFill>
            <p:spPr>
              <a:xfrm>
                <a:off x="9370583" y="4886560"/>
                <a:ext cx="502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5A697889-E436-993A-9F09-142B2492351A}"/>
                  </a:ext>
                </a:extLst>
              </p14:cNvPr>
              <p14:cNvContentPartPr/>
              <p14:nvPr/>
            </p14:nvContentPartPr>
            <p14:xfrm>
              <a:off x="9572183" y="4953520"/>
              <a:ext cx="304200" cy="153000"/>
            </p14:xfrm>
          </p:contentPart>
        </mc:Choice>
        <mc:Fallback>
          <p:pic>
            <p:nvPicPr>
              <p:cNvPr id="42" name="Freihand 41">
                <a:extLst>
                  <a:ext uri="{FF2B5EF4-FFF2-40B4-BE49-F238E27FC236}">
                    <a16:creationId xmlns:a16="http://schemas.microsoft.com/office/drawing/2014/main" id="{5A697889-E436-993A-9F09-142B2492351A}"/>
                  </a:ext>
                </a:extLst>
              </p:cNvPr>
              <p:cNvPicPr/>
              <p:nvPr/>
            </p:nvPicPr>
            <p:blipFill>
              <a:blip r:embed="rId29"/>
              <a:stretch>
                <a:fillRect/>
              </a:stretch>
            </p:blipFill>
            <p:spPr>
              <a:xfrm>
                <a:off x="9563183" y="4944520"/>
                <a:ext cx="321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B456D3CB-81B3-0F28-4C1F-773A7A6B38BD}"/>
                  </a:ext>
                </a:extLst>
              </p14:cNvPr>
              <p14:cNvContentPartPr/>
              <p14:nvPr/>
            </p14:nvContentPartPr>
            <p14:xfrm>
              <a:off x="9427823" y="4944520"/>
              <a:ext cx="425880" cy="177840"/>
            </p14:xfrm>
          </p:contentPart>
        </mc:Choice>
        <mc:Fallback>
          <p:pic>
            <p:nvPicPr>
              <p:cNvPr id="43" name="Freihand 42">
                <a:extLst>
                  <a:ext uri="{FF2B5EF4-FFF2-40B4-BE49-F238E27FC236}">
                    <a16:creationId xmlns:a16="http://schemas.microsoft.com/office/drawing/2014/main" id="{B456D3CB-81B3-0F28-4C1F-773A7A6B38BD}"/>
                  </a:ext>
                </a:extLst>
              </p:cNvPr>
              <p:cNvPicPr/>
              <p:nvPr/>
            </p:nvPicPr>
            <p:blipFill>
              <a:blip r:embed="rId31"/>
              <a:stretch>
                <a:fillRect/>
              </a:stretch>
            </p:blipFill>
            <p:spPr>
              <a:xfrm>
                <a:off x="9418823" y="4935520"/>
                <a:ext cx="443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Freihand 51">
                <a:extLst>
                  <a:ext uri="{FF2B5EF4-FFF2-40B4-BE49-F238E27FC236}">
                    <a16:creationId xmlns:a16="http://schemas.microsoft.com/office/drawing/2014/main" id="{DA7D6115-DFC1-8623-6FD5-010E61EA7FE0}"/>
                  </a:ext>
                </a:extLst>
              </p14:cNvPr>
              <p14:cNvContentPartPr/>
              <p14:nvPr/>
            </p14:nvContentPartPr>
            <p14:xfrm>
              <a:off x="7843103" y="4944520"/>
              <a:ext cx="286200" cy="90000"/>
            </p14:xfrm>
          </p:contentPart>
        </mc:Choice>
        <mc:Fallback>
          <p:pic>
            <p:nvPicPr>
              <p:cNvPr id="52" name="Freihand 51">
                <a:extLst>
                  <a:ext uri="{FF2B5EF4-FFF2-40B4-BE49-F238E27FC236}">
                    <a16:creationId xmlns:a16="http://schemas.microsoft.com/office/drawing/2014/main" id="{DA7D6115-DFC1-8623-6FD5-010E61EA7FE0}"/>
                  </a:ext>
                </a:extLst>
              </p:cNvPr>
              <p:cNvPicPr/>
              <p:nvPr/>
            </p:nvPicPr>
            <p:blipFill>
              <a:blip r:embed="rId33"/>
              <a:stretch>
                <a:fillRect/>
              </a:stretch>
            </p:blipFill>
            <p:spPr>
              <a:xfrm>
                <a:off x="7834103" y="4935484"/>
                <a:ext cx="303840" cy="10771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8" name="Freihand 87">
                <a:extLst>
                  <a:ext uri="{FF2B5EF4-FFF2-40B4-BE49-F238E27FC236}">
                    <a16:creationId xmlns:a16="http://schemas.microsoft.com/office/drawing/2014/main" id="{04D15428-EADB-2949-7D18-782A3EF88E36}"/>
                  </a:ext>
                </a:extLst>
              </p14:cNvPr>
              <p14:cNvContentPartPr/>
              <p14:nvPr/>
            </p14:nvContentPartPr>
            <p14:xfrm>
              <a:off x="10129103" y="4156120"/>
              <a:ext cx="3960" cy="7560"/>
            </p14:xfrm>
          </p:contentPart>
        </mc:Choice>
        <mc:Fallback>
          <p:pic>
            <p:nvPicPr>
              <p:cNvPr id="88" name="Freihand 87">
                <a:extLst>
                  <a:ext uri="{FF2B5EF4-FFF2-40B4-BE49-F238E27FC236}">
                    <a16:creationId xmlns:a16="http://schemas.microsoft.com/office/drawing/2014/main" id="{04D15428-EADB-2949-7D18-782A3EF88E36}"/>
                  </a:ext>
                </a:extLst>
              </p:cNvPr>
              <p:cNvPicPr/>
              <p:nvPr/>
            </p:nvPicPr>
            <p:blipFill>
              <a:blip r:embed="rId35"/>
              <a:stretch>
                <a:fillRect/>
              </a:stretch>
            </p:blipFill>
            <p:spPr>
              <a:xfrm>
                <a:off x="10120103" y="4147120"/>
                <a:ext cx="21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 name="Freihand 91">
                <a:extLst>
                  <a:ext uri="{FF2B5EF4-FFF2-40B4-BE49-F238E27FC236}">
                    <a16:creationId xmlns:a16="http://schemas.microsoft.com/office/drawing/2014/main" id="{28C63DC6-69F7-7B32-FE2A-FD197DD0483F}"/>
                  </a:ext>
                </a:extLst>
              </p14:cNvPr>
              <p14:cNvContentPartPr/>
              <p14:nvPr/>
            </p14:nvContentPartPr>
            <p14:xfrm>
              <a:off x="8663903" y="4296160"/>
              <a:ext cx="15120" cy="360"/>
            </p14:xfrm>
          </p:contentPart>
        </mc:Choice>
        <mc:Fallback>
          <p:pic>
            <p:nvPicPr>
              <p:cNvPr id="92" name="Freihand 91">
                <a:extLst>
                  <a:ext uri="{FF2B5EF4-FFF2-40B4-BE49-F238E27FC236}">
                    <a16:creationId xmlns:a16="http://schemas.microsoft.com/office/drawing/2014/main" id="{28C63DC6-69F7-7B32-FE2A-FD197DD0483F}"/>
                  </a:ext>
                </a:extLst>
              </p:cNvPr>
              <p:cNvPicPr/>
              <p:nvPr/>
            </p:nvPicPr>
            <p:blipFill>
              <a:blip r:embed="rId37"/>
              <a:stretch>
                <a:fillRect/>
              </a:stretch>
            </p:blipFill>
            <p:spPr>
              <a:xfrm>
                <a:off x="8654683" y="4287160"/>
                <a:ext cx="33190" cy="18000"/>
              </a:xfrm>
              <a:prstGeom prst="rect">
                <a:avLst/>
              </a:prstGeom>
            </p:spPr>
          </p:pic>
        </mc:Fallback>
      </mc:AlternateContent>
      <p:grpSp>
        <p:nvGrpSpPr>
          <p:cNvPr id="96" name="Gruppieren 95">
            <a:extLst>
              <a:ext uri="{FF2B5EF4-FFF2-40B4-BE49-F238E27FC236}">
                <a16:creationId xmlns:a16="http://schemas.microsoft.com/office/drawing/2014/main" id="{BFA260B0-6841-1432-9453-A44549B200C5}"/>
              </a:ext>
            </a:extLst>
          </p:cNvPr>
          <p:cNvGrpSpPr/>
          <p:nvPr/>
        </p:nvGrpSpPr>
        <p:grpSpPr>
          <a:xfrm>
            <a:off x="9578663" y="3160000"/>
            <a:ext cx="9360" cy="18000"/>
            <a:chOff x="9578663" y="3160000"/>
            <a:chExt cx="9360" cy="18000"/>
          </a:xfrm>
        </p:grpSpPr>
        <mc:AlternateContent xmlns:mc="http://schemas.openxmlformats.org/markup-compatibility/2006">
          <mc:Choice xmlns:p14="http://schemas.microsoft.com/office/powerpoint/2010/main" Requires="p14">
            <p:contentPart p14:bwMode="auto" r:id="rId38">
              <p14:nvContentPartPr>
                <p14:cNvPr id="93" name="Freihand 92">
                  <a:extLst>
                    <a:ext uri="{FF2B5EF4-FFF2-40B4-BE49-F238E27FC236}">
                      <a16:creationId xmlns:a16="http://schemas.microsoft.com/office/drawing/2014/main" id="{736FA727-0F4F-FCEF-0E07-4DB3A41B05F3}"/>
                    </a:ext>
                  </a:extLst>
                </p14:cNvPr>
                <p14:cNvContentPartPr/>
                <p14:nvPr/>
              </p14:nvContentPartPr>
              <p14:xfrm>
                <a:off x="9587663" y="3177640"/>
                <a:ext cx="360" cy="360"/>
              </p14:xfrm>
            </p:contentPart>
          </mc:Choice>
          <mc:Fallback>
            <p:pic>
              <p:nvPicPr>
                <p:cNvPr id="93" name="Freihand 92">
                  <a:extLst>
                    <a:ext uri="{FF2B5EF4-FFF2-40B4-BE49-F238E27FC236}">
                      <a16:creationId xmlns:a16="http://schemas.microsoft.com/office/drawing/2014/main" id="{736FA727-0F4F-FCEF-0E07-4DB3A41B05F3}"/>
                    </a:ext>
                  </a:extLst>
                </p:cNvPr>
                <p:cNvPicPr/>
                <p:nvPr/>
              </p:nvPicPr>
              <p:blipFill>
                <a:blip r:embed="rId4"/>
                <a:stretch>
                  <a:fillRect/>
                </a:stretch>
              </p:blipFill>
              <p:spPr>
                <a:xfrm>
                  <a:off x="9578663" y="31686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4" name="Freihand 93">
                  <a:extLst>
                    <a:ext uri="{FF2B5EF4-FFF2-40B4-BE49-F238E27FC236}">
                      <a16:creationId xmlns:a16="http://schemas.microsoft.com/office/drawing/2014/main" id="{13A03B13-1902-8052-7C69-B85ECBF9A1B4}"/>
                    </a:ext>
                  </a:extLst>
                </p14:cNvPr>
                <p14:cNvContentPartPr/>
                <p14:nvPr/>
              </p14:nvContentPartPr>
              <p14:xfrm>
                <a:off x="9587663" y="3177640"/>
                <a:ext cx="360" cy="360"/>
              </p14:xfrm>
            </p:contentPart>
          </mc:Choice>
          <mc:Fallback>
            <p:pic>
              <p:nvPicPr>
                <p:cNvPr id="94" name="Freihand 93">
                  <a:extLst>
                    <a:ext uri="{FF2B5EF4-FFF2-40B4-BE49-F238E27FC236}">
                      <a16:creationId xmlns:a16="http://schemas.microsoft.com/office/drawing/2014/main" id="{13A03B13-1902-8052-7C69-B85ECBF9A1B4}"/>
                    </a:ext>
                  </a:extLst>
                </p:cNvPr>
                <p:cNvPicPr/>
                <p:nvPr/>
              </p:nvPicPr>
              <p:blipFill>
                <a:blip r:embed="rId4"/>
                <a:stretch>
                  <a:fillRect/>
                </a:stretch>
              </p:blipFill>
              <p:spPr>
                <a:xfrm>
                  <a:off x="9578663" y="31686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5" name="Freihand 94">
                  <a:extLst>
                    <a:ext uri="{FF2B5EF4-FFF2-40B4-BE49-F238E27FC236}">
                      <a16:creationId xmlns:a16="http://schemas.microsoft.com/office/drawing/2014/main" id="{3520F860-36B6-0D67-B5EC-156932AFF179}"/>
                    </a:ext>
                  </a:extLst>
                </p14:cNvPr>
                <p14:cNvContentPartPr/>
                <p14:nvPr/>
              </p14:nvContentPartPr>
              <p14:xfrm>
                <a:off x="9578663" y="3160000"/>
                <a:ext cx="360" cy="360"/>
              </p14:xfrm>
            </p:contentPart>
          </mc:Choice>
          <mc:Fallback>
            <p:pic>
              <p:nvPicPr>
                <p:cNvPr id="95" name="Freihand 94">
                  <a:extLst>
                    <a:ext uri="{FF2B5EF4-FFF2-40B4-BE49-F238E27FC236}">
                      <a16:creationId xmlns:a16="http://schemas.microsoft.com/office/drawing/2014/main" id="{3520F860-36B6-0D67-B5EC-156932AFF179}"/>
                    </a:ext>
                  </a:extLst>
                </p:cNvPr>
                <p:cNvPicPr/>
                <p:nvPr/>
              </p:nvPicPr>
              <p:blipFill>
                <a:blip r:embed="rId4"/>
                <a:stretch>
                  <a:fillRect/>
                </a:stretch>
              </p:blipFill>
              <p:spPr>
                <a:xfrm>
                  <a:off x="9569663" y="3151000"/>
                  <a:ext cx="18000" cy="18000"/>
                </a:xfrm>
                <a:prstGeom prst="rect">
                  <a:avLst/>
                </a:prstGeom>
              </p:spPr>
            </p:pic>
          </mc:Fallback>
        </mc:AlternateContent>
      </p:grpSp>
      <p:grpSp>
        <p:nvGrpSpPr>
          <p:cNvPr id="99" name="Gruppieren 98">
            <a:extLst>
              <a:ext uri="{FF2B5EF4-FFF2-40B4-BE49-F238E27FC236}">
                <a16:creationId xmlns:a16="http://schemas.microsoft.com/office/drawing/2014/main" id="{14F11A8A-6A2D-DFFE-98BC-100B1C0E1450}"/>
              </a:ext>
            </a:extLst>
          </p:cNvPr>
          <p:cNvGrpSpPr/>
          <p:nvPr/>
        </p:nvGrpSpPr>
        <p:grpSpPr>
          <a:xfrm>
            <a:off x="9463103" y="3328480"/>
            <a:ext cx="360" cy="360"/>
            <a:chOff x="9463103" y="3328480"/>
            <a:chExt cx="360" cy="360"/>
          </a:xfrm>
        </p:grpSpPr>
        <mc:AlternateContent xmlns:mc="http://schemas.openxmlformats.org/markup-compatibility/2006">
          <mc:Choice xmlns:p14="http://schemas.microsoft.com/office/powerpoint/2010/main" Requires="p14">
            <p:contentPart p14:bwMode="auto" r:id="rId41">
              <p14:nvContentPartPr>
                <p14:cNvPr id="97" name="Freihand 96">
                  <a:extLst>
                    <a:ext uri="{FF2B5EF4-FFF2-40B4-BE49-F238E27FC236}">
                      <a16:creationId xmlns:a16="http://schemas.microsoft.com/office/drawing/2014/main" id="{9CCA0061-FB9E-5C82-781E-DABD8CC69472}"/>
                    </a:ext>
                  </a:extLst>
                </p14:cNvPr>
                <p14:cNvContentPartPr/>
                <p14:nvPr/>
              </p14:nvContentPartPr>
              <p14:xfrm>
                <a:off x="9463103" y="3328480"/>
                <a:ext cx="360" cy="360"/>
              </p14:xfrm>
            </p:contentPart>
          </mc:Choice>
          <mc:Fallback>
            <p:pic>
              <p:nvPicPr>
                <p:cNvPr id="97" name="Freihand 96">
                  <a:extLst>
                    <a:ext uri="{FF2B5EF4-FFF2-40B4-BE49-F238E27FC236}">
                      <a16:creationId xmlns:a16="http://schemas.microsoft.com/office/drawing/2014/main" id="{9CCA0061-FB9E-5C82-781E-DABD8CC69472}"/>
                    </a:ext>
                  </a:extLst>
                </p:cNvPr>
                <p:cNvPicPr/>
                <p:nvPr/>
              </p:nvPicPr>
              <p:blipFill>
                <a:blip r:embed="rId4"/>
                <a:stretch>
                  <a:fillRect/>
                </a:stretch>
              </p:blipFill>
              <p:spPr>
                <a:xfrm>
                  <a:off x="9454103" y="33194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8" name="Freihand 97">
                  <a:extLst>
                    <a:ext uri="{FF2B5EF4-FFF2-40B4-BE49-F238E27FC236}">
                      <a16:creationId xmlns:a16="http://schemas.microsoft.com/office/drawing/2014/main" id="{F779080E-F384-868E-511D-8FB7D4C0B077}"/>
                    </a:ext>
                  </a:extLst>
                </p14:cNvPr>
                <p14:cNvContentPartPr/>
                <p14:nvPr/>
              </p14:nvContentPartPr>
              <p14:xfrm>
                <a:off x="9463103" y="3328480"/>
                <a:ext cx="360" cy="360"/>
              </p14:xfrm>
            </p:contentPart>
          </mc:Choice>
          <mc:Fallback>
            <p:pic>
              <p:nvPicPr>
                <p:cNvPr id="98" name="Freihand 97">
                  <a:extLst>
                    <a:ext uri="{FF2B5EF4-FFF2-40B4-BE49-F238E27FC236}">
                      <a16:creationId xmlns:a16="http://schemas.microsoft.com/office/drawing/2014/main" id="{F779080E-F384-868E-511D-8FB7D4C0B077}"/>
                    </a:ext>
                  </a:extLst>
                </p:cNvPr>
                <p:cNvPicPr/>
                <p:nvPr/>
              </p:nvPicPr>
              <p:blipFill>
                <a:blip r:embed="rId43"/>
                <a:stretch>
                  <a:fillRect/>
                </a:stretch>
              </p:blipFill>
              <p:spPr>
                <a:xfrm>
                  <a:off x="9454103" y="3319480"/>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100" name="Freihand 99">
                <a:extLst>
                  <a:ext uri="{FF2B5EF4-FFF2-40B4-BE49-F238E27FC236}">
                    <a16:creationId xmlns:a16="http://schemas.microsoft.com/office/drawing/2014/main" id="{B34F9340-C7B5-E0EB-A581-77547D506403}"/>
                  </a:ext>
                </a:extLst>
              </p14:cNvPr>
              <p14:cNvContentPartPr/>
              <p14:nvPr/>
            </p14:nvContentPartPr>
            <p14:xfrm>
              <a:off x="9419183" y="3097720"/>
              <a:ext cx="360" cy="360"/>
            </p14:xfrm>
          </p:contentPart>
        </mc:Choice>
        <mc:Fallback>
          <p:pic>
            <p:nvPicPr>
              <p:cNvPr id="100" name="Freihand 99">
                <a:extLst>
                  <a:ext uri="{FF2B5EF4-FFF2-40B4-BE49-F238E27FC236}">
                    <a16:creationId xmlns:a16="http://schemas.microsoft.com/office/drawing/2014/main" id="{B34F9340-C7B5-E0EB-A581-77547D506403}"/>
                  </a:ext>
                </a:extLst>
              </p:cNvPr>
              <p:cNvPicPr/>
              <p:nvPr/>
            </p:nvPicPr>
            <p:blipFill>
              <a:blip r:embed="rId4"/>
              <a:stretch>
                <a:fillRect/>
              </a:stretch>
            </p:blipFill>
            <p:spPr>
              <a:xfrm>
                <a:off x="9410183" y="308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1" name="Freihand 100">
                <a:extLst>
                  <a:ext uri="{FF2B5EF4-FFF2-40B4-BE49-F238E27FC236}">
                    <a16:creationId xmlns:a16="http://schemas.microsoft.com/office/drawing/2014/main" id="{62724EDC-F1ED-4FE5-33CD-623B0D384D00}"/>
                  </a:ext>
                </a:extLst>
              </p14:cNvPr>
              <p14:cNvContentPartPr/>
              <p14:nvPr/>
            </p14:nvContentPartPr>
            <p14:xfrm>
              <a:off x="9445463" y="2556280"/>
              <a:ext cx="360" cy="360"/>
            </p14:xfrm>
          </p:contentPart>
        </mc:Choice>
        <mc:Fallback>
          <p:pic>
            <p:nvPicPr>
              <p:cNvPr id="101" name="Freihand 100">
                <a:extLst>
                  <a:ext uri="{FF2B5EF4-FFF2-40B4-BE49-F238E27FC236}">
                    <a16:creationId xmlns:a16="http://schemas.microsoft.com/office/drawing/2014/main" id="{62724EDC-F1ED-4FE5-33CD-623B0D384D00}"/>
                  </a:ext>
                </a:extLst>
              </p:cNvPr>
              <p:cNvPicPr/>
              <p:nvPr/>
            </p:nvPicPr>
            <p:blipFill>
              <a:blip r:embed="rId4"/>
              <a:stretch>
                <a:fillRect/>
              </a:stretch>
            </p:blipFill>
            <p:spPr>
              <a:xfrm>
                <a:off x="9436463" y="2547280"/>
                <a:ext cx="18000" cy="18000"/>
              </a:xfrm>
              <a:prstGeom prst="rect">
                <a:avLst/>
              </a:prstGeom>
            </p:spPr>
          </p:pic>
        </mc:Fallback>
      </mc:AlternateContent>
      <p:sp>
        <p:nvSpPr>
          <p:cNvPr id="102" name="Textfeld 101">
            <a:extLst>
              <a:ext uri="{FF2B5EF4-FFF2-40B4-BE49-F238E27FC236}">
                <a16:creationId xmlns:a16="http://schemas.microsoft.com/office/drawing/2014/main" id="{2EE57156-8432-9700-EBFD-83900C0967A2}"/>
              </a:ext>
            </a:extLst>
          </p:cNvPr>
          <p:cNvSpPr txBox="1"/>
          <p:nvPr/>
        </p:nvSpPr>
        <p:spPr>
          <a:xfrm>
            <a:off x="7489566" y="3054840"/>
            <a:ext cx="2757633" cy="769441"/>
          </a:xfrm>
          <a:prstGeom prst="rect">
            <a:avLst/>
          </a:prstGeom>
          <a:noFill/>
        </p:spPr>
        <p:txBody>
          <a:bodyPr wrap="square" rtlCol="0">
            <a:spAutoFit/>
          </a:bodyPr>
          <a:lstStyle/>
          <a:p>
            <a:pPr algn="ctr"/>
            <a:r>
              <a:rPr lang="de-DE" sz="4400" b="1">
                <a:solidFill>
                  <a:schemeClr val="bg1"/>
                </a:solidFill>
                <a:cs typeface="Calibri" panose="020F0502020204030204" pitchFamily="34" charset="0"/>
              </a:rPr>
              <a:t>Antworten</a:t>
            </a:r>
          </a:p>
        </p:txBody>
      </p:sp>
      <mc:AlternateContent xmlns:mc="http://schemas.openxmlformats.org/markup-compatibility/2006">
        <mc:Choice xmlns:p14="http://schemas.microsoft.com/office/powerpoint/2010/main" Requires="p14">
          <p:contentPart p14:bwMode="auto" r:id="rId46">
            <p14:nvContentPartPr>
              <p14:cNvPr id="44" name="Freihand 43">
                <a:extLst>
                  <a:ext uri="{FF2B5EF4-FFF2-40B4-BE49-F238E27FC236}">
                    <a16:creationId xmlns:a16="http://schemas.microsoft.com/office/drawing/2014/main" id="{AD6701B8-5186-F0A1-D114-54A2A0454341}"/>
                  </a:ext>
                </a:extLst>
              </p14:cNvPr>
              <p14:cNvContentPartPr/>
              <p14:nvPr/>
            </p14:nvContentPartPr>
            <p14:xfrm>
              <a:off x="7927703" y="4971520"/>
              <a:ext cx="98640" cy="61200"/>
            </p14:xfrm>
          </p:contentPart>
        </mc:Choice>
        <mc:Fallback>
          <p:pic>
            <p:nvPicPr>
              <p:cNvPr id="44" name="Freihand 43">
                <a:extLst>
                  <a:ext uri="{FF2B5EF4-FFF2-40B4-BE49-F238E27FC236}">
                    <a16:creationId xmlns:a16="http://schemas.microsoft.com/office/drawing/2014/main" id="{AD6701B8-5186-F0A1-D114-54A2A0454341}"/>
                  </a:ext>
                </a:extLst>
              </p:cNvPr>
              <p:cNvPicPr/>
              <p:nvPr/>
            </p:nvPicPr>
            <p:blipFill>
              <a:blip r:embed="rId47"/>
              <a:stretch>
                <a:fillRect/>
              </a:stretch>
            </p:blipFill>
            <p:spPr>
              <a:xfrm>
                <a:off x="7918703" y="4962520"/>
                <a:ext cx="116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6" name="Freihand 55">
                <a:extLst>
                  <a:ext uri="{FF2B5EF4-FFF2-40B4-BE49-F238E27FC236}">
                    <a16:creationId xmlns:a16="http://schemas.microsoft.com/office/drawing/2014/main" id="{FC2435BB-9ABC-1DF1-0B1E-D66C54E1C2DC}"/>
                  </a:ext>
                </a:extLst>
              </p14:cNvPr>
              <p14:cNvContentPartPr/>
              <p14:nvPr/>
            </p14:nvContentPartPr>
            <p14:xfrm>
              <a:off x="8131463" y="5069080"/>
              <a:ext cx="360" cy="7200"/>
            </p14:xfrm>
          </p:contentPart>
        </mc:Choice>
        <mc:Fallback>
          <p:pic>
            <p:nvPicPr>
              <p:cNvPr id="56" name="Freihand 55">
                <a:extLst>
                  <a:ext uri="{FF2B5EF4-FFF2-40B4-BE49-F238E27FC236}">
                    <a16:creationId xmlns:a16="http://schemas.microsoft.com/office/drawing/2014/main" id="{FC2435BB-9ABC-1DF1-0B1E-D66C54E1C2DC}"/>
                  </a:ext>
                </a:extLst>
              </p:cNvPr>
              <p:cNvPicPr/>
              <p:nvPr/>
            </p:nvPicPr>
            <p:blipFill>
              <a:blip r:embed="rId49"/>
              <a:stretch>
                <a:fillRect/>
              </a:stretch>
            </p:blipFill>
            <p:spPr>
              <a:xfrm>
                <a:off x="8122463" y="5060080"/>
                <a:ext cx="18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3" name="Freihand 62">
                <a:extLst>
                  <a:ext uri="{FF2B5EF4-FFF2-40B4-BE49-F238E27FC236}">
                    <a16:creationId xmlns:a16="http://schemas.microsoft.com/office/drawing/2014/main" id="{1CCBAB05-3CB1-D0DC-EFE0-9C08DD379ED2}"/>
                  </a:ext>
                </a:extLst>
              </p14:cNvPr>
              <p14:cNvContentPartPr/>
              <p14:nvPr/>
            </p14:nvContentPartPr>
            <p14:xfrm>
              <a:off x="7909343" y="4864600"/>
              <a:ext cx="360" cy="360"/>
            </p14:xfrm>
          </p:contentPart>
        </mc:Choice>
        <mc:Fallback>
          <p:pic>
            <p:nvPicPr>
              <p:cNvPr id="63" name="Freihand 62">
                <a:extLst>
                  <a:ext uri="{FF2B5EF4-FFF2-40B4-BE49-F238E27FC236}">
                    <a16:creationId xmlns:a16="http://schemas.microsoft.com/office/drawing/2014/main" id="{1CCBAB05-3CB1-D0DC-EFE0-9C08DD379ED2}"/>
                  </a:ext>
                </a:extLst>
              </p:cNvPr>
              <p:cNvPicPr/>
              <p:nvPr/>
            </p:nvPicPr>
            <p:blipFill>
              <a:blip r:embed="rId4"/>
              <a:stretch>
                <a:fillRect/>
              </a:stretch>
            </p:blipFill>
            <p:spPr>
              <a:xfrm>
                <a:off x="7900343" y="48556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899C07A6-B238-7A35-087E-4762204F7F5B}"/>
                  </a:ext>
                </a:extLst>
              </p14:cNvPr>
              <p14:cNvContentPartPr/>
              <p14:nvPr/>
            </p14:nvContentPartPr>
            <p14:xfrm>
              <a:off x="9535823" y="2113840"/>
              <a:ext cx="114840" cy="53640"/>
            </p14:xfrm>
          </p:contentPart>
        </mc:Choice>
        <mc:Fallback>
          <p:pic>
            <p:nvPicPr>
              <p:cNvPr id="26" name="Freihand 25">
                <a:extLst>
                  <a:ext uri="{FF2B5EF4-FFF2-40B4-BE49-F238E27FC236}">
                    <a16:creationId xmlns:a16="http://schemas.microsoft.com/office/drawing/2014/main" id="{899C07A6-B238-7A35-087E-4762204F7F5B}"/>
                  </a:ext>
                </a:extLst>
              </p:cNvPr>
              <p:cNvPicPr/>
              <p:nvPr/>
            </p:nvPicPr>
            <p:blipFill>
              <a:blip r:embed="rId52"/>
              <a:stretch>
                <a:fillRect/>
              </a:stretch>
            </p:blipFill>
            <p:spPr>
              <a:xfrm>
                <a:off x="9526823" y="2104900"/>
                <a:ext cx="132480" cy="71162"/>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 name="Freihand 106">
                <a:extLst>
                  <a:ext uri="{FF2B5EF4-FFF2-40B4-BE49-F238E27FC236}">
                    <a16:creationId xmlns:a16="http://schemas.microsoft.com/office/drawing/2014/main" id="{3161C6F8-F9D1-75DF-031B-FC89D10BCAB0}"/>
                  </a:ext>
                </a:extLst>
              </p14:cNvPr>
              <p14:cNvContentPartPr/>
              <p14:nvPr/>
            </p14:nvContentPartPr>
            <p14:xfrm>
              <a:off x="8230103" y="2073520"/>
              <a:ext cx="81360" cy="24480"/>
            </p14:xfrm>
          </p:contentPart>
        </mc:Choice>
        <mc:Fallback>
          <p:pic>
            <p:nvPicPr>
              <p:cNvPr id="107" name="Freihand 106">
                <a:extLst>
                  <a:ext uri="{FF2B5EF4-FFF2-40B4-BE49-F238E27FC236}">
                    <a16:creationId xmlns:a16="http://schemas.microsoft.com/office/drawing/2014/main" id="{3161C6F8-F9D1-75DF-031B-FC89D10BCAB0}"/>
                  </a:ext>
                </a:extLst>
              </p:cNvPr>
              <p:cNvPicPr/>
              <p:nvPr/>
            </p:nvPicPr>
            <p:blipFill>
              <a:blip r:embed="rId54"/>
              <a:stretch>
                <a:fillRect/>
              </a:stretch>
            </p:blipFill>
            <p:spPr>
              <a:xfrm>
                <a:off x="8221063" y="2064650"/>
                <a:ext cx="99078" cy="41864"/>
              </a:xfrm>
              <a:prstGeom prst="rect">
                <a:avLst/>
              </a:prstGeom>
            </p:spPr>
          </p:pic>
        </mc:Fallback>
      </mc:AlternateContent>
      <p:grpSp>
        <p:nvGrpSpPr>
          <p:cNvPr id="112" name="Gruppieren 111">
            <a:extLst>
              <a:ext uri="{FF2B5EF4-FFF2-40B4-BE49-F238E27FC236}">
                <a16:creationId xmlns:a16="http://schemas.microsoft.com/office/drawing/2014/main" id="{24654C22-78FE-B858-A57C-165F4E49DBFF}"/>
              </a:ext>
            </a:extLst>
          </p:cNvPr>
          <p:cNvGrpSpPr/>
          <p:nvPr/>
        </p:nvGrpSpPr>
        <p:grpSpPr>
          <a:xfrm>
            <a:off x="9486503" y="4944520"/>
            <a:ext cx="483120" cy="218160"/>
            <a:chOff x="9486503" y="4944520"/>
            <a:chExt cx="483120" cy="218160"/>
          </a:xfrm>
        </p:grpSpPr>
        <mc:AlternateContent xmlns:mc="http://schemas.openxmlformats.org/markup-compatibility/2006">
          <mc:Choice xmlns:p14="http://schemas.microsoft.com/office/powerpoint/2010/main" Requires="p14">
            <p:contentPart p14:bwMode="auto" r:id="rId55">
              <p14:nvContentPartPr>
                <p14:cNvPr id="90" name="Freihand 89">
                  <a:extLst>
                    <a:ext uri="{FF2B5EF4-FFF2-40B4-BE49-F238E27FC236}">
                      <a16:creationId xmlns:a16="http://schemas.microsoft.com/office/drawing/2014/main" id="{A87257C0-5EF8-5606-A0B6-C58F929A2004}"/>
                    </a:ext>
                  </a:extLst>
                </p14:cNvPr>
                <p14:cNvContentPartPr/>
                <p14:nvPr/>
              </p14:nvContentPartPr>
              <p14:xfrm>
                <a:off x="9969263" y="4944520"/>
                <a:ext cx="360" cy="360"/>
              </p14:xfrm>
            </p:contentPart>
          </mc:Choice>
          <mc:Fallback>
            <p:pic>
              <p:nvPicPr>
                <p:cNvPr id="90" name="Freihand 89">
                  <a:extLst>
                    <a:ext uri="{FF2B5EF4-FFF2-40B4-BE49-F238E27FC236}">
                      <a16:creationId xmlns:a16="http://schemas.microsoft.com/office/drawing/2014/main" id="{A87257C0-5EF8-5606-A0B6-C58F929A2004}"/>
                    </a:ext>
                  </a:extLst>
                </p:cNvPr>
                <p:cNvPicPr/>
                <p:nvPr/>
              </p:nvPicPr>
              <p:blipFill>
                <a:blip r:embed="rId4"/>
                <a:stretch>
                  <a:fillRect/>
                </a:stretch>
              </p:blipFill>
              <p:spPr>
                <a:xfrm>
                  <a:off x="9960263" y="49355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0" name="Freihand 109">
                  <a:extLst>
                    <a:ext uri="{FF2B5EF4-FFF2-40B4-BE49-F238E27FC236}">
                      <a16:creationId xmlns:a16="http://schemas.microsoft.com/office/drawing/2014/main" id="{5BB2541F-4155-C56D-469D-655C5AB512D0}"/>
                    </a:ext>
                  </a:extLst>
                </p14:cNvPr>
                <p14:cNvContentPartPr/>
                <p14:nvPr/>
              </p14:nvContentPartPr>
              <p14:xfrm>
                <a:off x="9638783" y="5148640"/>
                <a:ext cx="37800" cy="14040"/>
              </p14:xfrm>
            </p:contentPart>
          </mc:Choice>
          <mc:Fallback>
            <p:pic>
              <p:nvPicPr>
                <p:cNvPr id="110" name="Freihand 109">
                  <a:extLst>
                    <a:ext uri="{FF2B5EF4-FFF2-40B4-BE49-F238E27FC236}">
                      <a16:creationId xmlns:a16="http://schemas.microsoft.com/office/drawing/2014/main" id="{5BB2541F-4155-C56D-469D-655C5AB512D0}"/>
                    </a:ext>
                  </a:extLst>
                </p:cNvPr>
                <p:cNvPicPr/>
                <p:nvPr/>
              </p:nvPicPr>
              <p:blipFill>
                <a:blip r:embed="rId57"/>
                <a:stretch>
                  <a:fillRect/>
                </a:stretch>
              </p:blipFill>
              <p:spPr>
                <a:xfrm>
                  <a:off x="9629868" y="5139640"/>
                  <a:ext cx="55274"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1" name="Freihand 110">
                  <a:extLst>
                    <a:ext uri="{FF2B5EF4-FFF2-40B4-BE49-F238E27FC236}">
                      <a16:creationId xmlns:a16="http://schemas.microsoft.com/office/drawing/2014/main" id="{9E4544ED-1143-6640-351A-AE5C9AB56216}"/>
                    </a:ext>
                  </a:extLst>
                </p14:cNvPr>
                <p14:cNvContentPartPr/>
                <p14:nvPr/>
              </p14:nvContentPartPr>
              <p14:xfrm>
                <a:off x="9486503" y="5061880"/>
                <a:ext cx="173160" cy="69480"/>
              </p14:xfrm>
            </p:contentPart>
          </mc:Choice>
          <mc:Fallback>
            <p:pic>
              <p:nvPicPr>
                <p:cNvPr id="111" name="Freihand 110">
                  <a:extLst>
                    <a:ext uri="{FF2B5EF4-FFF2-40B4-BE49-F238E27FC236}">
                      <a16:creationId xmlns:a16="http://schemas.microsoft.com/office/drawing/2014/main" id="{9E4544ED-1143-6640-351A-AE5C9AB56216}"/>
                    </a:ext>
                  </a:extLst>
                </p:cNvPr>
                <p:cNvPicPr/>
                <p:nvPr/>
              </p:nvPicPr>
              <p:blipFill>
                <a:blip r:embed="rId59"/>
                <a:stretch>
                  <a:fillRect/>
                </a:stretch>
              </p:blipFill>
              <p:spPr>
                <a:xfrm>
                  <a:off x="9477503" y="5052880"/>
                  <a:ext cx="1908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113" name="Freihand 112">
                <a:extLst>
                  <a:ext uri="{FF2B5EF4-FFF2-40B4-BE49-F238E27FC236}">
                    <a16:creationId xmlns:a16="http://schemas.microsoft.com/office/drawing/2014/main" id="{4561F005-9820-9D07-7B0D-02C3AF72B195}"/>
                  </a:ext>
                </a:extLst>
              </p14:cNvPr>
              <p14:cNvContentPartPr/>
              <p14:nvPr/>
            </p14:nvContentPartPr>
            <p14:xfrm>
              <a:off x="8053703" y="2033200"/>
              <a:ext cx="424440" cy="109800"/>
            </p14:xfrm>
          </p:contentPart>
        </mc:Choice>
        <mc:Fallback>
          <p:pic>
            <p:nvPicPr>
              <p:cNvPr id="113" name="Freihand 112">
                <a:extLst>
                  <a:ext uri="{FF2B5EF4-FFF2-40B4-BE49-F238E27FC236}">
                    <a16:creationId xmlns:a16="http://schemas.microsoft.com/office/drawing/2014/main" id="{4561F005-9820-9D07-7B0D-02C3AF72B195}"/>
                  </a:ext>
                </a:extLst>
              </p:cNvPr>
              <p:cNvPicPr/>
              <p:nvPr/>
            </p:nvPicPr>
            <p:blipFill>
              <a:blip r:embed="rId61"/>
              <a:stretch>
                <a:fillRect/>
              </a:stretch>
            </p:blipFill>
            <p:spPr>
              <a:xfrm>
                <a:off x="8044703" y="2024200"/>
                <a:ext cx="442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Freihand 16">
                <a:extLst>
                  <a:ext uri="{FF2B5EF4-FFF2-40B4-BE49-F238E27FC236}">
                    <a16:creationId xmlns:a16="http://schemas.microsoft.com/office/drawing/2014/main" id="{A8FDAB95-EDD0-C357-4E78-4EA534003D0B}"/>
                  </a:ext>
                </a:extLst>
              </p14:cNvPr>
              <p14:cNvContentPartPr/>
              <p14:nvPr/>
            </p14:nvContentPartPr>
            <p14:xfrm>
              <a:off x="9197063" y="2094760"/>
              <a:ext cx="360" cy="18000"/>
            </p14:xfrm>
          </p:contentPart>
        </mc:Choice>
        <mc:Fallback>
          <p:pic>
            <p:nvPicPr>
              <p:cNvPr id="17" name="Freihand 16">
                <a:extLst>
                  <a:ext uri="{FF2B5EF4-FFF2-40B4-BE49-F238E27FC236}">
                    <a16:creationId xmlns:a16="http://schemas.microsoft.com/office/drawing/2014/main" id="{A8FDAB95-EDD0-C357-4E78-4EA534003D0B}"/>
                  </a:ext>
                </a:extLst>
              </p:cNvPr>
              <p:cNvPicPr/>
              <p:nvPr/>
            </p:nvPicPr>
            <p:blipFill>
              <a:blip r:embed="rId63"/>
              <a:stretch>
                <a:fillRect/>
              </a:stretch>
            </p:blipFill>
            <p:spPr>
              <a:xfrm>
                <a:off x="9188063" y="2085760"/>
                <a:ext cx="18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 name="Freihand 17">
                <a:extLst>
                  <a:ext uri="{FF2B5EF4-FFF2-40B4-BE49-F238E27FC236}">
                    <a16:creationId xmlns:a16="http://schemas.microsoft.com/office/drawing/2014/main" id="{90DCCAC3-BD4E-018C-F6E2-1C3FE0E276B8}"/>
                  </a:ext>
                </a:extLst>
              </p14:cNvPr>
              <p14:cNvContentPartPr/>
              <p14:nvPr/>
            </p14:nvContentPartPr>
            <p14:xfrm>
              <a:off x="9197063" y="2174680"/>
              <a:ext cx="34200" cy="119160"/>
            </p14:xfrm>
          </p:contentPart>
        </mc:Choice>
        <mc:Fallback>
          <p:pic>
            <p:nvPicPr>
              <p:cNvPr id="18" name="Freihand 17">
                <a:extLst>
                  <a:ext uri="{FF2B5EF4-FFF2-40B4-BE49-F238E27FC236}">
                    <a16:creationId xmlns:a16="http://schemas.microsoft.com/office/drawing/2014/main" id="{90DCCAC3-BD4E-018C-F6E2-1C3FE0E276B8}"/>
                  </a:ext>
                </a:extLst>
              </p:cNvPr>
              <p:cNvPicPr/>
              <p:nvPr/>
            </p:nvPicPr>
            <p:blipFill>
              <a:blip r:embed="rId65"/>
              <a:stretch>
                <a:fillRect/>
              </a:stretch>
            </p:blipFill>
            <p:spPr>
              <a:xfrm>
                <a:off x="9188063" y="2165680"/>
                <a:ext cx="51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9" name="Freihand 118">
                <a:extLst>
                  <a:ext uri="{FF2B5EF4-FFF2-40B4-BE49-F238E27FC236}">
                    <a16:creationId xmlns:a16="http://schemas.microsoft.com/office/drawing/2014/main" id="{8A77030C-530E-5FE6-EAFF-EF8A9BB623D3}"/>
                  </a:ext>
                </a:extLst>
              </p14:cNvPr>
              <p14:cNvContentPartPr/>
              <p14:nvPr/>
            </p14:nvContentPartPr>
            <p14:xfrm>
              <a:off x="9656783" y="4899880"/>
              <a:ext cx="372960" cy="145080"/>
            </p14:xfrm>
          </p:contentPart>
        </mc:Choice>
        <mc:Fallback>
          <p:pic>
            <p:nvPicPr>
              <p:cNvPr id="119" name="Freihand 118">
                <a:extLst>
                  <a:ext uri="{FF2B5EF4-FFF2-40B4-BE49-F238E27FC236}">
                    <a16:creationId xmlns:a16="http://schemas.microsoft.com/office/drawing/2014/main" id="{8A77030C-530E-5FE6-EAFF-EF8A9BB623D3}"/>
                  </a:ext>
                </a:extLst>
              </p:cNvPr>
              <p:cNvPicPr/>
              <p:nvPr/>
            </p:nvPicPr>
            <p:blipFill>
              <a:blip r:embed="rId67"/>
              <a:stretch>
                <a:fillRect/>
              </a:stretch>
            </p:blipFill>
            <p:spPr>
              <a:xfrm>
                <a:off x="9647783" y="4890880"/>
                <a:ext cx="390600" cy="162720"/>
              </a:xfrm>
              <a:prstGeom prst="rect">
                <a:avLst/>
              </a:prstGeom>
            </p:spPr>
          </p:pic>
        </mc:Fallback>
      </mc:AlternateContent>
      <p:grpSp>
        <p:nvGrpSpPr>
          <p:cNvPr id="121" name="Gruppieren 120">
            <a:extLst>
              <a:ext uri="{FF2B5EF4-FFF2-40B4-BE49-F238E27FC236}">
                <a16:creationId xmlns:a16="http://schemas.microsoft.com/office/drawing/2014/main" id="{AE7EE6C6-D541-7421-0EE8-35CA29C0CA97}"/>
              </a:ext>
            </a:extLst>
          </p:cNvPr>
          <p:cNvGrpSpPr/>
          <p:nvPr/>
        </p:nvGrpSpPr>
        <p:grpSpPr>
          <a:xfrm>
            <a:off x="7786583" y="4937680"/>
            <a:ext cx="462600" cy="203400"/>
            <a:chOff x="7786583" y="4937680"/>
            <a:chExt cx="462600" cy="203400"/>
          </a:xfrm>
        </p:grpSpPr>
        <mc:AlternateContent xmlns:mc="http://schemas.openxmlformats.org/markup-compatibility/2006">
          <mc:Choice xmlns:p14="http://schemas.microsoft.com/office/powerpoint/2010/main" Requires="p14">
            <p:contentPart p14:bwMode="auto" r:id="rId68">
              <p14:nvContentPartPr>
                <p14:cNvPr id="66" name="Freihand 65">
                  <a:extLst>
                    <a:ext uri="{FF2B5EF4-FFF2-40B4-BE49-F238E27FC236}">
                      <a16:creationId xmlns:a16="http://schemas.microsoft.com/office/drawing/2014/main" id="{BB86790B-F02F-D589-E1EE-28FEA62933AD}"/>
                    </a:ext>
                  </a:extLst>
                </p14:cNvPr>
                <p14:cNvContentPartPr/>
                <p14:nvPr/>
              </p14:nvContentPartPr>
              <p14:xfrm>
                <a:off x="7953983" y="5060080"/>
                <a:ext cx="360" cy="360"/>
              </p14:xfrm>
            </p:contentPart>
          </mc:Choice>
          <mc:Fallback>
            <p:pic>
              <p:nvPicPr>
                <p:cNvPr id="66" name="Freihand 65">
                  <a:extLst>
                    <a:ext uri="{FF2B5EF4-FFF2-40B4-BE49-F238E27FC236}">
                      <a16:creationId xmlns:a16="http://schemas.microsoft.com/office/drawing/2014/main" id="{BB86790B-F02F-D589-E1EE-28FEA62933AD}"/>
                    </a:ext>
                  </a:extLst>
                </p:cNvPr>
                <p:cNvPicPr/>
                <p:nvPr/>
              </p:nvPicPr>
              <p:blipFill>
                <a:blip r:embed="rId4"/>
                <a:stretch>
                  <a:fillRect/>
                </a:stretch>
              </p:blipFill>
              <p:spPr>
                <a:xfrm>
                  <a:off x="7944983" y="50510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6944F062-FA93-8B70-A6CB-AC8783F9FB03}"/>
                    </a:ext>
                  </a:extLst>
                </p14:cNvPr>
                <p14:cNvContentPartPr/>
                <p14:nvPr/>
              </p14:nvContentPartPr>
              <p14:xfrm>
                <a:off x="7980623" y="5050720"/>
                <a:ext cx="7560" cy="360"/>
              </p14:xfrm>
            </p:contentPart>
          </mc:Choice>
          <mc:Fallback>
            <p:pic>
              <p:nvPicPr>
                <p:cNvPr id="67" name="Freihand 66">
                  <a:extLst>
                    <a:ext uri="{FF2B5EF4-FFF2-40B4-BE49-F238E27FC236}">
                      <a16:creationId xmlns:a16="http://schemas.microsoft.com/office/drawing/2014/main" id="{6944F062-FA93-8B70-A6CB-AC8783F9FB03}"/>
                    </a:ext>
                  </a:extLst>
                </p:cNvPr>
                <p:cNvPicPr/>
                <p:nvPr/>
              </p:nvPicPr>
              <p:blipFill>
                <a:blip r:embed="rId70"/>
                <a:stretch>
                  <a:fillRect/>
                </a:stretch>
              </p:blipFill>
              <p:spPr>
                <a:xfrm>
                  <a:off x="7971623" y="5041720"/>
                  <a:ext cx="2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6DFC0AD7-EBDE-EE18-8A58-E3D33719CC06}"/>
                    </a:ext>
                  </a:extLst>
                </p14:cNvPr>
                <p14:cNvContentPartPr/>
                <p14:nvPr/>
              </p14:nvContentPartPr>
              <p14:xfrm>
                <a:off x="8069183" y="5086360"/>
                <a:ext cx="360" cy="360"/>
              </p14:xfrm>
            </p:contentPart>
          </mc:Choice>
          <mc:Fallback>
            <p:pic>
              <p:nvPicPr>
                <p:cNvPr id="68" name="Freihand 67">
                  <a:extLst>
                    <a:ext uri="{FF2B5EF4-FFF2-40B4-BE49-F238E27FC236}">
                      <a16:creationId xmlns:a16="http://schemas.microsoft.com/office/drawing/2014/main" id="{6DFC0AD7-EBDE-EE18-8A58-E3D33719CC06}"/>
                    </a:ext>
                  </a:extLst>
                </p:cNvPr>
                <p:cNvPicPr/>
                <p:nvPr/>
              </p:nvPicPr>
              <p:blipFill>
                <a:blip r:embed="rId4"/>
                <a:stretch>
                  <a:fillRect/>
                </a:stretch>
              </p:blipFill>
              <p:spPr>
                <a:xfrm>
                  <a:off x="8060183" y="507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Freihand 69">
                  <a:extLst>
                    <a:ext uri="{FF2B5EF4-FFF2-40B4-BE49-F238E27FC236}">
                      <a16:creationId xmlns:a16="http://schemas.microsoft.com/office/drawing/2014/main" id="{5DA00FF2-73BE-CD42-1226-3A1E483725A9}"/>
                    </a:ext>
                  </a:extLst>
                </p14:cNvPr>
                <p14:cNvContentPartPr/>
                <p14:nvPr/>
              </p14:nvContentPartPr>
              <p14:xfrm>
                <a:off x="7971623" y="5076280"/>
                <a:ext cx="1800" cy="1800"/>
              </p14:xfrm>
            </p:contentPart>
          </mc:Choice>
          <mc:Fallback>
            <p:pic>
              <p:nvPicPr>
                <p:cNvPr id="70" name="Freihand 69">
                  <a:extLst>
                    <a:ext uri="{FF2B5EF4-FFF2-40B4-BE49-F238E27FC236}">
                      <a16:creationId xmlns:a16="http://schemas.microsoft.com/office/drawing/2014/main" id="{5DA00FF2-73BE-CD42-1226-3A1E483725A9}"/>
                    </a:ext>
                  </a:extLst>
                </p:cNvPr>
                <p:cNvPicPr/>
                <p:nvPr/>
              </p:nvPicPr>
              <p:blipFill>
                <a:blip r:embed="rId9"/>
                <a:stretch>
                  <a:fillRect/>
                </a:stretch>
              </p:blipFill>
              <p:spPr>
                <a:xfrm>
                  <a:off x="7962623" y="5067280"/>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61AADB32-9506-6C79-DBFF-E7D59BC5F7C9}"/>
                    </a:ext>
                  </a:extLst>
                </p14:cNvPr>
                <p14:cNvContentPartPr/>
                <p14:nvPr/>
              </p14:nvContentPartPr>
              <p14:xfrm>
                <a:off x="7980623" y="5069080"/>
                <a:ext cx="360" cy="360"/>
              </p14:xfrm>
            </p:contentPart>
          </mc:Choice>
          <mc:Fallback>
            <p:pic>
              <p:nvPicPr>
                <p:cNvPr id="71" name="Freihand 70">
                  <a:extLst>
                    <a:ext uri="{FF2B5EF4-FFF2-40B4-BE49-F238E27FC236}">
                      <a16:creationId xmlns:a16="http://schemas.microsoft.com/office/drawing/2014/main" id="{61AADB32-9506-6C79-DBFF-E7D59BC5F7C9}"/>
                    </a:ext>
                  </a:extLst>
                </p:cNvPr>
                <p:cNvPicPr/>
                <p:nvPr/>
              </p:nvPicPr>
              <p:blipFill>
                <a:blip r:embed="rId4"/>
                <a:stretch>
                  <a:fillRect/>
                </a:stretch>
              </p:blipFill>
              <p:spPr>
                <a:xfrm>
                  <a:off x="7971623" y="50600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Freihand 71">
                  <a:extLst>
                    <a:ext uri="{FF2B5EF4-FFF2-40B4-BE49-F238E27FC236}">
                      <a16:creationId xmlns:a16="http://schemas.microsoft.com/office/drawing/2014/main" id="{0D91EAC1-A41B-2E12-C6F6-8E4C4D1984C2}"/>
                    </a:ext>
                  </a:extLst>
                </p14:cNvPr>
                <p14:cNvContentPartPr/>
                <p14:nvPr/>
              </p14:nvContentPartPr>
              <p14:xfrm>
                <a:off x="8069183" y="5060080"/>
                <a:ext cx="1800" cy="360"/>
              </p14:xfrm>
            </p:contentPart>
          </mc:Choice>
          <mc:Fallback>
            <p:pic>
              <p:nvPicPr>
                <p:cNvPr id="72" name="Freihand 71">
                  <a:extLst>
                    <a:ext uri="{FF2B5EF4-FFF2-40B4-BE49-F238E27FC236}">
                      <a16:creationId xmlns:a16="http://schemas.microsoft.com/office/drawing/2014/main" id="{0D91EAC1-A41B-2E12-C6F6-8E4C4D1984C2}"/>
                    </a:ext>
                  </a:extLst>
                </p:cNvPr>
                <p:cNvPicPr/>
                <p:nvPr/>
              </p:nvPicPr>
              <p:blipFill>
                <a:blip r:embed="rId21"/>
                <a:stretch>
                  <a:fillRect/>
                </a:stretch>
              </p:blipFill>
              <p:spPr>
                <a:xfrm>
                  <a:off x="8061683" y="5051080"/>
                  <a:ext cx="165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3" name="Freihand 72">
                  <a:extLst>
                    <a:ext uri="{FF2B5EF4-FFF2-40B4-BE49-F238E27FC236}">
                      <a16:creationId xmlns:a16="http://schemas.microsoft.com/office/drawing/2014/main" id="{A13DB23A-52FD-20A7-7CBC-9E9EED838A40}"/>
                    </a:ext>
                  </a:extLst>
                </p14:cNvPr>
                <p14:cNvContentPartPr/>
                <p14:nvPr/>
              </p14:nvContentPartPr>
              <p14:xfrm>
                <a:off x="8104823" y="5086360"/>
                <a:ext cx="360" cy="360"/>
              </p14:xfrm>
            </p:contentPart>
          </mc:Choice>
          <mc:Fallback>
            <p:pic>
              <p:nvPicPr>
                <p:cNvPr id="73" name="Freihand 72">
                  <a:extLst>
                    <a:ext uri="{FF2B5EF4-FFF2-40B4-BE49-F238E27FC236}">
                      <a16:creationId xmlns:a16="http://schemas.microsoft.com/office/drawing/2014/main" id="{A13DB23A-52FD-20A7-7CBC-9E9EED838A40}"/>
                    </a:ext>
                  </a:extLst>
                </p:cNvPr>
                <p:cNvPicPr/>
                <p:nvPr/>
              </p:nvPicPr>
              <p:blipFill>
                <a:blip r:embed="rId4"/>
                <a:stretch>
                  <a:fillRect/>
                </a:stretch>
              </p:blipFill>
              <p:spPr>
                <a:xfrm>
                  <a:off x="8095823" y="507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Freihand 73">
                  <a:extLst>
                    <a:ext uri="{FF2B5EF4-FFF2-40B4-BE49-F238E27FC236}">
                      <a16:creationId xmlns:a16="http://schemas.microsoft.com/office/drawing/2014/main" id="{72C13CAA-2289-5372-0E61-AC0B7E2439AA}"/>
                    </a:ext>
                  </a:extLst>
                </p14:cNvPr>
                <p14:cNvContentPartPr/>
                <p14:nvPr/>
              </p14:nvContentPartPr>
              <p14:xfrm>
                <a:off x="8149463" y="5077720"/>
                <a:ext cx="16200" cy="360"/>
              </p14:xfrm>
            </p:contentPart>
          </mc:Choice>
          <mc:Fallback>
            <p:pic>
              <p:nvPicPr>
                <p:cNvPr id="74" name="Freihand 73">
                  <a:extLst>
                    <a:ext uri="{FF2B5EF4-FFF2-40B4-BE49-F238E27FC236}">
                      <a16:creationId xmlns:a16="http://schemas.microsoft.com/office/drawing/2014/main" id="{72C13CAA-2289-5372-0E61-AC0B7E2439AA}"/>
                    </a:ext>
                  </a:extLst>
                </p:cNvPr>
                <p:cNvPicPr/>
                <p:nvPr/>
              </p:nvPicPr>
              <p:blipFill>
                <a:blip r:embed="rId77"/>
                <a:stretch>
                  <a:fillRect/>
                </a:stretch>
              </p:blipFill>
              <p:spPr>
                <a:xfrm>
                  <a:off x="8140463" y="5068720"/>
                  <a:ext cx="33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Freihand 74">
                  <a:extLst>
                    <a:ext uri="{FF2B5EF4-FFF2-40B4-BE49-F238E27FC236}">
                      <a16:creationId xmlns:a16="http://schemas.microsoft.com/office/drawing/2014/main" id="{0321A4CE-EF4E-2F53-2EDB-F4D640C923E6}"/>
                    </a:ext>
                  </a:extLst>
                </p14:cNvPr>
                <p14:cNvContentPartPr/>
                <p14:nvPr/>
              </p14:nvContentPartPr>
              <p14:xfrm>
                <a:off x="8176103" y="5077720"/>
                <a:ext cx="360" cy="360"/>
              </p14:xfrm>
            </p:contentPart>
          </mc:Choice>
          <mc:Fallback>
            <p:pic>
              <p:nvPicPr>
                <p:cNvPr id="75" name="Freihand 74">
                  <a:extLst>
                    <a:ext uri="{FF2B5EF4-FFF2-40B4-BE49-F238E27FC236}">
                      <a16:creationId xmlns:a16="http://schemas.microsoft.com/office/drawing/2014/main" id="{0321A4CE-EF4E-2F53-2EDB-F4D640C923E6}"/>
                    </a:ext>
                  </a:extLst>
                </p:cNvPr>
                <p:cNvPicPr/>
                <p:nvPr/>
              </p:nvPicPr>
              <p:blipFill>
                <a:blip r:embed="rId4"/>
                <a:stretch>
                  <a:fillRect/>
                </a:stretch>
              </p:blipFill>
              <p:spPr>
                <a:xfrm>
                  <a:off x="8167103" y="506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7" name="Freihand 76">
                  <a:extLst>
                    <a:ext uri="{FF2B5EF4-FFF2-40B4-BE49-F238E27FC236}">
                      <a16:creationId xmlns:a16="http://schemas.microsoft.com/office/drawing/2014/main" id="{437FD224-625E-A2F9-7411-69ACC47B210C}"/>
                    </a:ext>
                  </a:extLst>
                </p14:cNvPr>
                <p14:cNvContentPartPr/>
                <p14:nvPr/>
              </p14:nvContentPartPr>
              <p14:xfrm>
                <a:off x="8149463" y="5077720"/>
                <a:ext cx="1800" cy="360"/>
              </p14:xfrm>
            </p:contentPart>
          </mc:Choice>
          <mc:Fallback>
            <p:pic>
              <p:nvPicPr>
                <p:cNvPr id="77" name="Freihand 76">
                  <a:extLst>
                    <a:ext uri="{FF2B5EF4-FFF2-40B4-BE49-F238E27FC236}">
                      <a16:creationId xmlns:a16="http://schemas.microsoft.com/office/drawing/2014/main" id="{437FD224-625E-A2F9-7411-69ACC47B210C}"/>
                    </a:ext>
                  </a:extLst>
                </p:cNvPr>
                <p:cNvPicPr/>
                <p:nvPr/>
              </p:nvPicPr>
              <p:blipFill>
                <a:blip r:embed="rId21"/>
                <a:stretch>
                  <a:fillRect/>
                </a:stretch>
              </p:blipFill>
              <p:spPr>
                <a:xfrm>
                  <a:off x="8140463" y="5068720"/>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 name="Freihand 77">
                  <a:extLst>
                    <a:ext uri="{FF2B5EF4-FFF2-40B4-BE49-F238E27FC236}">
                      <a16:creationId xmlns:a16="http://schemas.microsoft.com/office/drawing/2014/main" id="{833CA42B-0CA9-C3A0-0B40-AC51BE8A126A}"/>
                    </a:ext>
                  </a:extLst>
                </p14:cNvPr>
                <p14:cNvContentPartPr/>
                <p14:nvPr/>
              </p14:nvContentPartPr>
              <p14:xfrm>
                <a:off x="8176103" y="5104000"/>
                <a:ext cx="360" cy="360"/>
              </p14:xfrm>
            </p:contentPart>
          </mc:Choice>
          <mc:Fallback>
            <p:pic>
              <p:nvPicPr>
                <p:cNvPr id="78" name="Freihand 77">
                  <a:extLst>
                    <a:ext uri="{FF2B5EF4-FFF2-40B4-BE49-F238E27FC236}">
                      <a16:creationId xmlns:a16="http://schemas.microsoft.com/office/drawing/2014/main" id="{833CA42B-0CA9-C3A0-0B40-AC51BE8A126A}"/>
                    </a:ext>
                  </a:extLst>
                </p:cNvPr>
                <p:cNvPicPr/>
                <p:nvPr/>
              </p:nvPicPr>
              <p:blipFill>
                <a:blip r:embed="rId4"/>
                <a:stretch>
                  <a:fillRect/>
                </a:stretch>
              </p:blipFill>
              <p:spPr>
                <a:xfrm>
                  <a:off x="8167103" y="50950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0" name="Freihand 119">
                  <a:extLst>
                    <a:ext uri="{FF2B5EF4-FFF2-40B4-BE49-F238E27FC236}">
                      <a16:creationId xmlns:a16="http://schemas.microsoft.com/office/drawing/2014/main" id="{64BF1B75-3057-6146-1D95-0860A346A100}"/>
                    </a:ext>
                  </a:extLst>
                </p14:cNvPr>
                <p14:cNvContentPartPr/>
                <p14:nvPr/>
              </p14:nvContentPartPr>
              <p14:xfrm>
                <a:off x="7786583" y="4937680"/>
                <a:ext cx="462600" cy="203400"/>
              </p14:xfrm>
            </p:contentPart>
          </mc:Choice>
          <mc:Fallback>
            <p:pic>
              <p:nvPicPr>
                <p:cNvPr id="120" name="Freihand 119">
                  <a:extLst>
                    <a:ext uri="{FF2B5EF4-FFF2-40B4-BE49-F238E27FC236}">
                      <a16:creationId xmlns:a16="http://schemas.microsoft.com/office/drawing/2014/main" id="{64BF1B75-3057-6146-1D95-0860A346A100}"/>
                    </a:ext>
                  </a:extLst>
                </p:cNvPr>
                <p:cNvPicPr/>
                <p:nvPr/>
              </p:nvPicPr>
              <p:blipFill>
                <a:blip r:embed="rId82"/>
                <a:stretch>
                  <a:fillRect/>
                </a:stretch>
              </p:blipFill>
              <p:spPr>
                <a:xfrm>
                  <a:off x="7777583" y="4928680"/>
                  <a:ext cx="480240" cy="22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122" name="Freihand 121">
                <a:extLst>
                  <a:ext uri="{FF2B5EF4-FFF2-40B4-BE49-F238E27FC236}">
                    <a16:creationId xmlns:a16="http://schemas.microsoft.com/office/drawing/2014/main" id="{8DA437B5-9D58-2245-F16E-F28F338D8556}"/>
                  </a:ext>
                </a:extLst>
              </p14:cNvPr>
              <p14:cNvContentPartPr/>
              <p14:nvPr/>
            </p14:nvContentPartPr>
            <p14:xfrm>
              <a:off x="9735263" y="4916440"/>
              <a:ext cx="330480" cy="136080"/>
            </p14:xfrm>
          </p:contentPart>
        </mc:Choice>
        <mc:Fallback>
          <p:pic>
            <p:nvPicPr>
              <p:cNvPr id="122" name="Freihand 121">
                <a:extLst>
                  <a:ext uri="{FF2B5EF4-FFF2-40B4-BE49-F238E27FC236}">
                    <a16:creationId xmlns:a16="http://schemas.microsoft.com/office/drawing/2014/main" id="{8DA437B5-9D58-2245-F16E-F28F338D8556}"/>
                  </a:ext>
                </a:extLst>
              </p:cNvPr>
              <p:cNvPicPr/>
              <p:nvPr/>
            </p:nvPicPr>
            <p:blipFill>
              <a:blip r:embed="rId84"/>
              <a:stretch>
                <a:fillRect/>
              </a:stretch>
            </p:blipFill>
            <p:spPr>
              <a:xfrm>
                <a:off x="9726263" y="4907440"/>
                <a:ext cx="348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8" name="Freihand 127">
                <a:extLst>
                  <a:ext uri="{FF2B5EF4-FFF2-40B4-BE49-F238E27FC236}">
                    <a16:creationId xmlns:a16="http://schemas.microsoft.com/office/drawing/2014/main" id="{A1666EC3-4DCC-FF85-E50A-29412A907D8C}"/>
                  </a:ext>
                </a:extLst>
              </p14:cNvPr>
              <p14:cNvContentPartPr/>
              <p14:nvPr/>
            </p14:nvContentPartPr>
            <p14:xfrm>
              <a:off x="9528983" y="2117440"/>
              <a:ext cx="147600" cy="84240"/>
            </p14:xfrm>
          </p:contentPart>
        </mc:Choice>
        <mc:Fallback>
          <p:pic>
            <p:nvPicPr>
              <p:cNvPr id="128" name="Freihand 127">
                <a:extLst>
                  <a:ext uri="{FF2B5EF4-FFF2-40B4-BE49-F238E27FC236}">
                    <a16:creationId xmlns:a16="http://schemas.microsoft.com/office/drawing/2014/main" id="{A1666EC3-4DCC-FF85-E50A-29412A907D8C}"/>
                  </a:ext>
                </a:extLst>
              </p:cNvPr>
              <p:cNvPicPr/>
              <p:nvPr/>
            </p:nvPicPr>
            <p:blipFill>
              <a:blip r:embed="rId86"/>
              <a:stretch>
                <a:fillRect/>
              </a:stretch>
            </p:blipFill>
            <p:spPr>
              <a:xfrm>
                <a:off x="9492983" y="2081440"/>
                <a:ext cx="219240" cy="155880"/>
              </a:xfrm>
              <a:prstGeom prst="rect">
                <a:avLst/>
              </a:prstGeom>
            </p:spPr>
          </p:pic>
        </mc:Fallback>
      </mc:AlternateContent>
      <p:grpSp>
        <p:nvGrpSpPr>
          <p:cNvPr id="164" name="Gruppieren 163">
            <a:extLst>
              <a:ext uri="{FF2B5EF4-FFF2-40B4-BE49-F238E27FC236}">
                <a16:creationId xmlns:a16="http://schemas.microsoft.com/office/drawing/2014/main" id="{932A3430-99D2-5367-A053-ECBDDC781692}"/>
              </a:ext>
            </a:extLst>
          </p:cNvPr>
          <p:cNvGrpSpPr/>
          <p:nvPr/>
        </p:nvGrpSpPr>
        <p:grpSpPr>
          <a:xfrm>
            <a:off x="9177983" y="1952560"/>
            <a:ext cx="392400" cy="151560"/>
            <a:chOff x="9177983" y="1952560"/>
            <a:chExt cx="392400" cy="151560"/>
          </a:xfrm>
        </p:grpSpPr>
        <mc:AlternateContent xmlns:mc="http://schemas.openxmlformats.org/markup-compatibility/2006">
          <mc:Choice xmlns:p14="http://schemas.microsoft.com/office/powerpoint/2010/main" Requires="p14">
            <p:contentPart p14:bwMode="auto" r:id="rId87">
              <p14:nvContentPartPr>
                <p14:cNvPr id="114" name="Freihand 113">
                  <a:extLst>
                    <a:ext uri="{FF2B5EF4-FFF2-40B4-BE49-F238E27FC236}">
                      <a16:creationId xmlns:a16="http://schemas.microsoft.com/office/drawing/2014/main" id="{220C55F9-3FB4-74A1-B8C2-9AA72D3EBB46}"/>
                    </a:ext>
                  </a:extLst>
                </p14:cNvPr>
                <p14:cNvContentPartPr/>
                <p14:nvPr/>
              </p14:nvContentPartPr>
              <p14:xfrm>
                <a:off x="9268343" y="1970200"/>
                <a:ext cx="360" cy="9360"/>
              </p14:xfrm>
            </p:contentPart>
          </mc:Choice>
          <mc:Fallback>
            <p:pic>
              <p:nvPicPr>
                <p:cNvPr id="114" name="Freihand 113">
                  <a:extLst>
                    <a:ext uri="{FF2B5EF4-FFF2-40B4-BE49-F238E27FC236}">
                      <a16:creationId xmlns:a16="http://schemas.microsoft.com/office/drawing/2014/main" id="{220C55F9-3FB4-74A1-B8C2-9AA72D3EBB46}"/>
                    </a:ext>
                  </a:extLst>
                </p:cNvPr>
                <p:cNvPicPr/>
                <p:nvPr/>
              </p:nvPicPr>
              <p:blipFill>
                <a:blip r:embed="rId88"/>
                <a:stretch>
                  <a:fillRect/>
                </a:stretch>
              </p:blipFill>
              <p:spPr>
                <a:xfrm>
                  <a:off x="9259343" y="1960840"/>
                  <a:ext cx="18000" cy="2770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 name="Freihand 114">
                  <a:extLst>
                    <a:ext uri="{FF2B5EF4-FFF2-40B4-BE49-F238E27FC236}">
                      <a16:creationId xmlns:a16="http://schemas.microsoft.com/office/drawing/2014/main" id="{FF862209-C492-39D7-7628-0D5ABB41C57E}"/>
                    </a:ext>
                  </a:extLst>
                </p14:cNvPr>
                <p14:cNvContentPartPr/>
                <p14:nvPr/>
              </p14:nvContentPartPr>
              <p14:xfrm>
                <a:off x="9249983" y="1984600"/>
                <a:ext cx="7560" cy="3960"/>
              </p14:xfrm>
            </p:contentPart>
          </mc:Choice>
          <mc:Fallback>
            <p:pic>
              <p:nvPicPr>
                <p:cNvPr id="115" name="Freihand 114">
                  <a:extLst>
                    <a:ext uri="{FF2B5EF4-FFF2-40B4-BE49-F238E27FC236}">
                      <a16:creationId xmlns:a16="http://schemas.microsoft.com/office/drawing/2014/main" id="{FF862209-C492-39D7-7628-0D5ABB41C57E}"/>
                    </a:ext>
                  </a:extLst>
                </p:cNvPr>
                <p:cNvPicPr/>
                <p:nvPr/>
              </p:nvPicPr>
              <p:blipFill>
                <a:blip r:embed="rId90"/>
                <a:stretch>
                  <a:fillRect/>
                </a:stretch>
              </p:blipFill>
              <p:spPr>
                <a:xfrm>
                  <a:off x="9240983" y="1975600"/>
                  <a:ext cx="2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 name="Freihand 115">
                  <a:extLst>
                    <a:ext uri="{FF2B5EF4-FFF2-40B4-BE49-F238E27FC236}">
                      <a16:creationId xmlns:a16="http://schemas.microsoft.com/office/drawing/2014/main" id="{E7330074-6847-334B-78A2-4CC8821F9254}"/>
                    </a:ext>
                  </a:extLst>
                </p14:cNvPr>
                <p14:cNvContentPartPr/>
                <p14:nvPr/>
              </p14:nvContentPartPr>
              <p14:xfrm>
                <a:off x="9249983" y="1980280"/>
                <a:ext cx="15480" cy="52560"/>
              </p14:xfrm>
            </p:contentPart>
          </mc:Choice>
          <mc:Fallback>
            <p:pic>
              <p:nvPicPr>
                <p:cNvPr id="116" name="Freihand 115">
                  <a:extLst>
                    <a:ext uri="{FF2B5EF4-FFF2-40B4-BE49-F238E27FC236}">
                      <a16:creationId xmlns:a16="http://schemas.microsoft.com/office/drawing/2014/main" id="{E7330074-6847-334B-78A2-4CC8821F9254}"/>
                    </a:ext>
                  </a:extLst>
                </p:cNvPr>
                <p:cNvPicPr/>
                <p:nvPr/>
              </p:nvPicPr>
              <p:blipFill>
                <a:blip r:embed="rId92"/>
                <a:stretch>
                  <a:fillRect/>
                </a:stretch>
              </p:blipFill>
              <p:spPr>
                <a:xfrm>
                  <a:off x="9240769" y="1971341"/>
                  <a:ext cx="33540" cy="7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9" name="Freihand 138">
                  <a:extLst>
                    <a:ext uri="{FF2B5EF4-FFF2-40B4-BE49-F238E27FC236}">
                      <a16:creationId xmlns:a16="http://schemas.microsoft.com/office/drawing/2014/main" id="{A8C99B29-FF88-F94C-2573-A4AD617A4659}"/>
                    </a:ext>
                  </a:extLst>
                </p14:cNvPr>
                <p14:cNvContentPartPr/>
                <p14:nvPr/>
              </p14:nvContentPartPr>
              <p14:xfrm>
                <a:off x="9419183" y="2077120"/>
                <a:ext cx="5400" cy="360"/>
              </p14:xfrm>
            </p:contentPart>
          </mc:Choice>
          <mc:Fallback>
            <p:pic>
              <p:nvPicPr>
                <p:cNvPr id="139" name="Freihand 138">
                  <a:extLst>
                    <a:ext uri="{FF2B5EF4-FFF2-40B4-BE49-F238E27FC236}">
                      <a16:creationId xmlns:a16="http://schemas.microsoft.com/office/drawing/2014/main" id="{A8C99B29-FF88-F94C-2573-A4AD617A4659}"/>
                    </a:ext>
                  </a:extLst>
                </p:cNvPr>
                <p:cNvPicPr/>
                <p:nvPr/>
              </p:nvPicPr>
              <p:blipFill>
                <a:blip r:embed="rId94"/>
                <a:stretch>
                  <a:fillRect/>
                </a:stretch>
              </p:blipFill>
              <p:spPr>
                <a:xfrm>
                  <a:off x="9401183" y="2059120"/>
                  <a:ext cx="41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0" name="Freihand 139">
                  <a:extLst>
                    <a:ext uri="{FF2B5EF4-FFF2-40B4-BE49-F238E27FC236}">
                      <a16:creationId xmlns:a16="http://schemas.microsoft.com/office/drawing/2014/main" id="{5E768C09-DA81-146A-32AF-734150C00777}"/>
                    </a:ext>
                  </a:extLst>
                </p14:cNvPr>
                <p14:cNvContentPartPr/>
                <p14:nvPr/>
              </p14:nvContentPartPr>
              <p14:xfrm>
                <a:off x="9525383" y="2050120"/>
                <a:ext cx="360" cy="360"/>
              </p14:xfrm>
            </p:contentPart>
          </mc:Choice>
          <mc:Fallback>
            <p:pic>
              <p:nvPicPr>
                <p:cNvPr id="140" name="Freihand 139">
                  <a:extLst>
                    <a:ext uri="{FF2B5EF4-FFF2-40B4-BE49-F238E27FC236}">
                      <a16:creationId xmlns:a16="http://schemas.microsoft.com/office/drawing/2014/main" id="{5E768C09-DA81-146A-32AF-734150C00777}"/>
                    </a:ext>
                  </a:extLst>
                </p:cNvPr>
                <p:cNvPicPr/>
                <p:nvPr/>
              </p:nvPicPr>
              <p:blipFill>
                <a:blip r:embed="rId96"/>
                <a:stretch>
                  <a:fillRect/>
                </a:stretch>
              </p:blipFill>
              <p:spPr>
                <a:xfrm>
                  <a:off x="9507383" y="20321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2" name="Freihand 141">
                  <a:extLst>
                    <a:ext uri="{FF2B5EF4-FFF2-40B4-BE49-F238E27FC236}">
                      <a16:creationId xmlns:a16="http://schemas.microsoft.com/office/drawing/2014/main" id="{3E233130-BE70-683B-44B2-653FD9BDBDAE}"/>
                    </a:ext>
                  </a:extLst>
                </p14:cNvPr>
                <p14:cNvContentPartPr/>
                <p14:nvPr/>
              </p14:nvContentPartPr>
              <p14:xfrm>
                <a:off x="9551663" y="2032480"/>
                <a:ext cx="360" cy="360"/>
              </p14:xfrm>
            </p:contentPart>
          </mc:Choice>
          <mc:Fallback>
            <p:pic>
              <p:nvPicPr>
                <p:cNvPr id="142" name="Freihand 141">
                  <a:extLst>
                    <a:ext uri="{FF2B5EF4-FFF2-40B4-BE49-F238E27FC236}">
                      <a16:creationId xmlns:a16="http://schemas.microsoft.com/office/drawing/2014/main" id="{3E233130-BE70-683B-44B2-653FD9BDBDAE}"/>
                    </a:ext>
                  </a:extLst>
                </p:cNvPr>
                <p:cNvPicPr/>
                <p:nvPr/>
              </p:nvPicPr>
              <p:blipFill>
                <a:blip r:embed="rId96"/>
                <a:stretch>
                  <a:fillRect/>
                </a:stretch>
              </p:blipFill>
              <p:spPr>
                <a:xfrm>
                  <a:off x="9533663" y="20144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3" name="Freihand 142">
                  <a:extLst>
                    <a:ext uri="{FF2B5EF4-FFF2-40B4-BE49-F238E27FC236}">
                      <a16:creationId xmlns:a16="http://schemas.microsoft.com/office/drawing/2014/main" id="{9C98A3DE-B23D-CA10-88F4-10C7CA9560CB}"/>
                    </a:ext>
                  </a:extLst>
                </p14:cNvPr>
                <p14:cNvContentPartPr/>
                <p14:nvPr/>
              </p14:nvContentPartPr>
              <p14:xfrm>
                <a:off x="9570023" y="2032480"/>
                <a:ext cx="360" cy="360"/>
              </p14:xfrm>
            </p:contentPart>
          </mc:Choice>
          <mc:Fallback>
            <p:pic>
              <p:nvPicPr>
                <p:cNvPr id="143" name="Freihand 142">
                  <a:extLst>
                    <a:ext uri="{FF2B5EF4-FFF2-40B4-BE49-F238E27FC236}">
                      <a16:creationId xmlns:a16="http://schemas.microsoft.com/office/drawing/2014/main" id="{9C98A3DE-B23D-CA10-88F4-10C7CA9560CB}"/>
                    </a:ext>
                  </a:extLst>
                </p:cNvPr>
                <p:cNvPicPr/>
                <p:nvPr/>
              </p:nvPicPr>
              <p:blipFill>
                <a:blip r:embed="rId96"/>
                <a:stretch>
                  <a:fillRect/>
                </a:stretch>
              </p:blipFill>
              <p:spPr>
                <a:xfrm>
                  <a:off x="9552023" y="20144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4" name="Freihand 143">
                  <a:extLst>
                    <a:ext uri="{FF2B5EF4-FFF2-40B4-BE49-F238E27FC236}">
                      <a16:creationId xmlns:a16="http://schemas.microsoft.com/office/drawing/2014/main" id="{1D0DEB3B-5EE1-476F-8508-CE87758E1185}"/>
                    </a:ext>
                  </a:extLst>
                </p14:cNvPr>
                <p14:cNvContentPartPr/>
                <p14:nvPr/>
              </p14:nvContentPartPr>
              <p14:xfrm>
                <a:off x="9476423" y="2094760"/>
                <a:ext cx="4680" cy="3240"/>
              </p14:xfrm>
            </p:contentPart>
          </mc:Choice>
          <mc:Fallback>
            <p:pic>
              <p:nvPicPr>
                <p:cNvPr id="144" name="Freihand 143">
                  <a:extLst>
                    <a:ext uri="{FF2B5EF4-FFF2-40B4-BE49-F238E27FC236}">
                      <a16:creationId xmlns:a16="http://schemas.microsoft.com/office/drawing/2014/main" id="{1D0DEB3B-5EE1-476F-8508-CE87758E1185}"/>
                    </a:ext>
                  </a:extLst>
                </p:cNvPr>
                <p:cNvPicPr/>
                <p:nvPr/>
              </p:nvPicPr>
              <p:blipFill>
                <a:blip r:embed="rId100"/>
                <a:stretch>
                  <a:fillRect/>
                </a:stretch>
              </p:blipFill>
              <p:spPr>
                <a:xfrm>
                  <a:off x="9459709" y="2076760"/>
                  <a:ext cx="37774"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5" name="Freihand 144">
                  <a:extLst>
                    <a:ext uri="{FF2B5EF4-FFF2-40B4-BE49-F238E27FC236}">
                      <a16:creationId xmlns:a16="http://schemas.microsoft.com/office/drawing/2014/main" id="{51C3A613-BC63-3DF0-3735-BA0D8C400FF7}"/>
                    </a:ext>
                  </a:extLst>
                </p14:cNvPr>
                <p14:cNvContentPartPr/>
                <p14:nvPr/>
              </p14:nvContentPartPr>
              <p14:xfrm>
                <a:off x="9472103" y="2077120"/>
                <a:ext cx="3600" cy="360"/>
              </p14:xfrm>
            </p:contentPart>
          </mc:Choice>
          <mc:Fallback>
            <p:pic>
              <p:nvPicPr>
                <p:cNvPr id="145" name="Freihand 144">
                  <a:extLst>
                    <a:ext uri="{FF2B5EF4-FFF2-40B4-BE49-F238E27FC236}">
                      <a16:creationId xmlns:a16="http://schemas.microsoft.com/office/drawing/2014/main" id="{51C3A613-BC63-3DF0-3735-BA0D8C400FF7}"/>
                    </a:ext>
                  </a:extLst>
                </p:cNvPr>
                <p:cNvPicPr/>
                <p:nvPr/>
              </p:nvPicPr>
              <p:blipFill>
                <a:blip r:embed="rId102"/>
                <a:stretch>
                  <a:fillRect/>
                </a:stretch>
              </p:blipFill>
              <p:spPr>
                <a:xfrm>
                  <a:off x="9454103" y="2059120"/>
                  <a:ext cx="39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6" name="Freihand 145">
                  <a:extLst>
                    <a:ext uri="{FF2B5EF4-FFF2-40B4-BE49-F238E27FC236}">
                      <a16:creationId xmlns:a16="http://schemas.microsoft.com/office/drawing/2014/main" id="{A58087D9-A2FC-8DF5-21C6-EE900C38D31D}"/>
                    </a:ext>
                  </a:extLst>
                </p14:cNvPr>
                <p14:cNvContentPartPr/>
                <p14:nvPr/>
              </p14:nvContentPartPr>
              <p14:xfrm>
                <a:off x="9490103" y="2050120"/>
                <a:ext cx="360" cy="360"/>
              </p14:xfrm>
            </p:contentPart>
          </mc:Choice>
          <mc:Fallback>
            <p:pic>
              <p:nvPicPr>
                <p:cNvPr id="146" name="Freihand 145">
                  <a:extLst>
                    <a:ext uri="{FF2B5EF4-FFF2-40B4-BE49-F238E27FC236}">
                      <a16:creationId xmlns:a16="http://schemas.microsoft.com/office/drawing/2014/main" id="{A58087D9-A2FC-8DF5-21C6-EE900C38D31D}"/>
                    </a:ext>
                  </a:extLst>
                </p:cNvPr>
                <p:cNvPicPr/>
                <p:nvPr/>
              </p:nvPicPr>
              <p:blipFill>
                <a:blip r:embed="rId96"/>
                <a:stretch>
                  <a:fillRect/>
                </a:stretch>
              </p:blipFill>
              <p:spPr>
                <a:xfrm>
                  <a:off x="9472103" y="20321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7" name="Freihand 146">
                  <a:extLst>
                    <a:ext uri="{FF2B5EF4-FFF2-40B4-BE49-F238E27FC236}">
                      <a16:creationId xmlns:a16="http://schemas.microsoft.com/office/drawing/2014/main" id="{7E0BFE7A-B661-D637-D75F-C7669187DC25}"/>
                    </a:ext>
                  </a:extLst>
                </p14:cNvPr>
                <p14:cNvContentPartPr/>
                <p14:nvPr/>
              </p14:nvContentPartPr>
              <p14:xfrm>
                <a:off x="9444023" y="2050120"/>
                <a:ext cx="1800" cy="360"/>
              </p14:xfrm>
            </p:contentPart>
          </mc:Choice>
          <mc:Fallback>
            <p:pic>
              <p:nvPicPr>
                <p:cNvPr id="147" name="Freihand 146">
                  <a:extLst>
                    <a:ext uri="{FF2B5EF4-FFF2-40B4-BE49-F238E27FC236}">
                      <a16:creationId xmlns:a16="http://schemas.microsoft.com/office/drawing/2014/main" id="{7E0BFE7A-B661-D637-D75F-C7669187DC25}"/>
                    </a:ext>
                  </a:extLst>
                </p:cNvPr>
                <p:cNvPicPr/>
                <p:nvPr/>
              </p:nvPicPr>
              <p:blipFill>
                <a:blip r:embed="rId105"/>
                <a:stretch>
                  <a:fillRect/>
                </a:stretch>
              </p:blipFill>
              <p:spPr>
                <a:xfrm>
                  <a:off x="9426023" y="2032120"/>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8" name="Freihand 147">
                  <a:extLst>
                    <a:ext uri="{FF2B5EF4-FFF2-40B4-BE49-F238E27FC236}">
                      <a16:creationId xmlns:a16="http://schemas.microsoft.com/office/drawing/2014/main" id="{3F409B8E-E04F-8B6E-E799-57C4FBEE713E}"/>
                    </a:ext>
                  </a:extLst>
                </p14:cNvPr>
                <p14:cNvContentPartPr/>
                <p14:nvPr/>
              </p14:nvContentPartPr>
              <p14:xfrm>
                <a:off x="9543023" y="2103760"/>
                <a:ext cx="1800" cy="360"/>
              </p14:xfrm>
            </p:contentPart>
          </mc:Choice>
          <mc:Fallback>
            <p:pic>
              <p:nvPicPr>
                <p:cNvPr id="148" name="Freihand 147">
                  <a:extLst>
                    <a:ext uri="{FF2B5EF4-FFF2-40B4-BE49-F238E27FC236}">
                      <a16:creationId xmlns:a16="http://schemas.microsoft.com/office/drawing/2014/main" id="{3F409B8E-E04F-8B6E-E799-57C4FBEE713E}"/>
                    </a:ext>
                  </a:extLst>
                </p:cNvPr>
                <p:cNvPicPr/>
                <p:nvPr/>
              </p:nvPicPr>
              <p:blipFill>
                <a:blip r:embed="rId107"/>
                <a:stretch>
                  <a:fillRect/>
                </a:stretch>
              </p:blipFill>
              <p:spPr>
                <a:xfrm>
                  <a:off x="9528023" y="2085760"/>
                  <a:ext cx="315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50" name="Freihand 149">
                  <a:extLst>
                    <a:ext uri="{FF2B5EF4-FFF2-40B4-BE49-F238E27FC236}">
                      <a16:creationId xmlns:a16="http://schemas.microsoft.com/office/drawing/2014/main" id="{C7A2E355-6744-14A2-DF1E-47956C487794}"/>
                    </a:ext>
                  </a:extLst>
                </p14:cNvPr>
                <p14:cNvContentPartPr/>
                <p14:nvPr/>
              </p14:nvContentPartPr>
              <p14:xfrm>
                <a:off x="9461663" y="2086120"/>
                <a:ext cx="28800" cy="360"/>
              </p14:xfrm>
            </p:contentPart>
          </mc:Choice>
          <mc:Fallback>
            <p:pic>
              <p:nvPicPr>
                <p:cNvPr id="150" name="Freihand 149">
                  <a:extLst>
                    <a:ext uri="{FF2B5EF4-FFF2-40B4-BE49-F238E27FC236}">
                      <a16:creationId xmlns:a16="http://schemas.microsoft.com/office/drawing/2014/main" id="{C7A2E355-6744-14A2-DF1E-47956C487794}"/>
                    </a:ext>
                  </a:extLst>
                </p:cNvPr>
                <p:cNvPicPr/>
                <p:nvPr/>
              </p:nvPicPr>
              <p:blipFill>
                <a:blip r:embed="rId109"/>
                <a:stretch>
                  <a:fillRect/>
                </a:stretch>
              </p:blipFill>
              <p:spPr>
                <a:xfrm>
                  <a:off x="9443885" y="2068120"/>
                  <a:ext cx="64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5" name="Freihand 154">
                  <a:extLst>
                    <a:ext uri="{FF2B5EF4-FFF2-40B4-BE49-F238E27FC236}">
                      <a16:creationId xmlns:a16="http://schemas.microsoft.com/office/drawing/2014/main" id="{5CD3ABE9-0745-2928-1363-A76CC7812A0A}"/>
                    </a:ext>
                  </a:extLst>
                </p14:cNvPr>
                <p14:cNvContentPartPr/>
                <p14:nvPr/>
              </p14:nvContentPartPr>
              <p14:xfrm>
                <a:off x="9445463" y="1979200"/>
                <a:ext cx="360" cy="360"/>
              </p14:xfrm>
            </p:contentPart>
          </mc:Choice>
          <mc:Fallback>
            <p:pic>
              <p:nvPicPr>
                <p:cNvPr id="155" name="Freihand 154">
                  <a:extLst>
                    <a:ext uri="{FF2B5EF4-FFF2-40B4-BE49-F238E27FC236}">
                      <a16:creationId xmlns:a16="http://schemas.microsoft.com/office/drawing/2014/main" id="{5CD3ABE9-0745-2928-1363-A76CC7812A0A}"/>
                    </a:ext>
                  </a:extLst>
                </p:cNvPr>
                <p:cNvPicPr/>
                <p:nvPr/>
              </p:nvPicPr>
              <p:blipFill>
                <a:blip r:embed="rId4"/>
                <a:stretch>
                  <a:fillRect/>
                </a:stretch>
              </p:blipFill>
              <p:spPr>
                <a:xfrm>
                  <a:off x="9436463" y="1970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6" name="Freihand 155">
                  <a:extLst>
                    <a:ext uri="{FF2B5EF4-FFF2-40B4-BE49-F238E27FC236}">
                      <a16:creationId xmlns:a16="http://schemas.microsoft.com/office/drawing/2014/main" id="{C68ED7B2-E5D2-9BED-B71B-5B14C74F7B5C}"/>
                    </a:ext>
                  </a:extLst>
                </p14:cNvPr>
                <p14:cNvContentPartPr/>
                <p14:nvPr/>
              </p14:nvContentPartPr>
              <p14:xfrm>
                <a:off x="9463103" y="1996840"/>
                <a:ext cx="360" cy="360"/>
              </p14:xfrm>
            </p:contentPart>
          </mc:Choice>
          <mc:Fallback>
            <p:pic>
              <p:nvPicPr>
                <p:cNvPr id="156" name="Freihand 155">
                  <a:extLst>
                    <a:ext uri="{FF2B5EF4-FFF2-40B4-BE49-F238E27FC236}">
                      <a16:creationId xmlns:a16="http://schemas.microsoft.com/office/drawing/2014/main" id="{C68ED7B2-E5D2-9BED-B71B-5B14C74F7B5C}"/>
                    </a:ext>
                  </a:extLst>
                </p:cNvPr>
                <p:cNvPicPr/>
                <p:nvPr/>
              </p:nvPicPr>
              <p:blipFill>
                <a:blip r:embed="rId4"/>
                <a:stretch>
                  <a:fillRect/>
                </a:stretch>
              </p:blipFill>
              <p:spPr>
                <a:xfrm>
                  <a:off x="9454103" y="19878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7" name="Freihand 156">
                  <a:extLst>
                    <a:ext uri="{FF2B5EF4-FFF2-40B4-BE49-F238E27FC236}">
                      <a16:creationId xmlns:a16="http://schemas.microsoft.com/office/drawing/2014/main" id="{4E449A8F-BA65-EB9F-0784-277A26B7991B}"/>
                    </a:ext>
                  </a:extLst>
                </p14:cNvPr>
                <p14:cNvContentPartPr/>
                <p14:nvPr/>
              </p14:nvContentPartPr>
              <p14:xfrm>
                <a:off x="9454103" y="1996840"/>
                <a:ext cx="9360" cy="9720"/>
              </p14:xfrm>
            </p:contentPart>
          </mc:Choice>
          <mc:Fallback>
            <p:pic>
              <p:nvPicPr>
                <p:cNvPr id="157" name="Freihand 156">
                  <a:extLst>
                    <a:ext uri="{FF2B5EF4-FFF2-40B4-BE49-F238E27FC236}">
                      <a16:creationId xmlns:a16="http://schemas.microsoft.com/office/drawing/2014/main" id="{4E449A8F-BA65-EB9F-0784-277A26B7991B}"/>
                    </a:ext>
                  </a:extLst>
                </p:cNvPr>
                <p:cNvPicPr/>
                <p:nvPr/>
              </p:nvPicPr>
              <p:blipFill>
                <a:blip r:embed="rId113"/>
                <a:stretch>
                  <a:fillRect/>
                </a:stretch>
              </p:blipFill>
              <p:spPr>
                <a:xfrm>
                  <a:off x="9445103" y="1987840"/>
                  <a:ext cx="27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8" name="Freihand 157">
                  <a:extLst>
                    <a:ext uri="{FF2B5EF4-FFF2-40B4-BE49-F238E27FC236}">
                      <a16:creationId xmlns:a16="http://schemas.microsoft.com/office/drawing/2014/main" id="{B219E085-2DB4-A46C-DBFC-2005B8E88575}"/>
                    </a:ext>
                  </a:extLst>
                </p14:cNvPr>
                <p14:cNvContentPartPr/>
                <p14:nvPr/>
              </p14:nvContentPartPr>
              <p14:xfrm>
                <a:off x="9436823" y="2014840"/>
                <a:ext cx="9360" cy="360"/>
              </p14:xfrm>
            </p:contentPart>
          </mc:Choice>
          <mc:Fallback>
            <p:pic>
              <p:nvPicPr>
                <p:cNvPr id="158" name="Freihand 157">
                  <a:extLst>
                    <a:ext uri="{FF2B5EF4-FFF2-40B4-BE49-F238E27FC236}">
                      <a16:creationId xmlns:a16="http://schemas.microsoft.com/office/drawing/2014/main" id="{B219E085-2DB4-A46C-DBFC-2005B8E88575}"/>
                    </a:ext>
                  </a:extLst>
                </p:cNvPr>
                <p:cNvPicPr/>
                <p:nvPr/>
              </p:nvPicPr>
              <p:blipFill>
                <a:blip r:embed="rId115"/>
                <a:stretch>
                  <a:fillRect/>
                </a:stretch>
              </p:blipFill>
              <p:spPr>
                <a:xfrm>
                  <a:off x="9427823" y="2005840"/>
                  <a:ext cx="27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9" name="Freihand 158">
                  <a:extLst>
                    <a:ext uri="{FF2B5EF4-FFF2-40B4-BE49-F238E27FC236}">
                      <a16:creationId xmlns:a16="http://schemas.microsoft.com/office/drawing/2014/main" id="{8D9C4F6F-05D0-6D3F-8D86-74BE17CF4968}"/>
                    </a:ext>
                  </a:extLst>
                </p14:cNvPr>
                <p14:cNvContentPartPr/>
                <p14:nvPr/>
              </p14:nvContentPartPr>
              <p14:xfrm>
                <a:off x="9419183" y="2006200"/>
                <a:ext cx="360" cy="360"/>
              </p14:xfrm>
            </p:contentPart>
          </mc:Choice>
          <mc:Fallback>
            <p:pic>
              <p:nvPicPr>
                <p:cNvPr id="159" name="Freihand 158">
                  <a:extLst>
                    <a:ext uri="{FF2B5EF4-FFF2-40B4-BE49-F238E27FC236}">
                      <a16:creationId xmlns:a16="http://schemas.microsoft.com/office/drawing/2014/main" id="{8D9C4F6F-05D0-6D3F-8D86-74BE17CF4968}"/>
                    </a:ext>
                  </a:extLst>
                </p:cNvPr>
                <p:cNvPicPr/>
                <p:nvPr/>
              </p:nvPicPr>
              <p:blipFill>
                <a:blip r:embed="rId4"/>
                <a:stretch>
                  <a:fillRect/>
                </a:stretch>
              </p:blipFill>
              <p:spPr>
                <a:xfrm>
                  <a:off x="9410183" y="1997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0" name="Freihand 159">
                  <a:extLst>
                    <a:ext uri="{FF2B5EF4-FFF2-40B4-BE49-F238E27FC236}">
                      <a16:creationId xmlns:a16="http://schemas.microsoft.com/office/drawing/2014/main" id="{F03BC96B-E6BB-79CB-C607-E5196E15CC0D}"/>
                    </a:ext>
                  </a:extLst>
                </p14:cNvPr>
                <p14:cNvContentPartPr/>
                <p14:nvPr/>
              </p14:nvContentPartPr>
              <p14:xfrm>
                <a:off x="9390023" y="2006200"/>
                <a:ext cx="11160" cy="3960"/>
              </p14:xfrm>
            </p:contentPart>
          </mc:Choice>
          <mc:Fallback>
            <p:pic>
              <p:nvPicPr>
                <p:cNvPr id="160" name="Freihand 159">
                  <a:extLst>
                    <a:ext uri="{FF2B5EF4-FFF2-40B4-BE49-F238E27FC236}">
                      <a16:creationId xmlns:a16="http://schemas.microsoft.com/office/drawing/2014/main" id="{F03BC96B-E6BB-79CB-C607-E5196E15CC0D}"/>
                    </a:ext>
                  </a:extLst>
                </p:cNvPr>
                <p:cNvPicPr/>
                <p:nvPr/>
              </p:nvPicPr>
              <p:blipFill>
                <a:blip r:embed="rId118"/>
                <a:stretch>
                  <a:fillRect/>
                </a:stretch>
              </p:blipFill>
              <p:spPr>
                <a:xfrm>
                  <a:off x="9381023" y="1997200"/>
                  <a:ext cx="2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2" name="Freihand 161">
                  <a:extLst>
                    <a:ext uri="{FF2B5EF4-FFF2-40B4-BE49-F238E27FC236}">
                      <a16:creationId xmlns:a16="http://schemas.microsoft.com/office/drawing/2014/main" id="{D06FBDD0-EEBF-1147-422B-8D4000DAB782}"/>
                    </a:ext>
                  </a:extLst>
                </p14:cNvPr>
                <p14:cNvContentPartPr/>
                <p14:nvPr/>
              </p14:nvContentPartPr>
              <p14:xfrm>
                <a:off x="9288143" y="2014840"/>
                <a:ext cx="140040" cy="64080"/>
              </p14:xfrm>
            </p:contentPart>
          </mc:Choice>
          <mc:Fallback>
            <p:pic>
              <p:nvPicPr>
                <p:cNvPr id="162" name="Freihand 161">
                  <a:extLst>
                    <a:ext uri="{FF2B5EF4-FFF2-40B4-BE49-F238E27FC236}">
                      <a16:creationId xmlns:a16="http://schemas.microsoft.com/office/drawing/2014/main" id="{D06FBDD0-EEBF-1147-422B-8D4000DAB782}"/>
                    </a:ext>
                  </a:extLst>
                </p:cNvPr>
                <p:cNvPicPr/>
                <p:nvPr/>
              </p:nvPicPr>
              <p:blipFill>
                <a:blip r:embed="rId120"/>
                <a:stretch>
                  <a:fillRect/>
                </a:stretch>
              </p:blipFill>
              <p:spPr>
                <a:xfrm>
                  <a:off x="9279143" y="2005840"/>
                  <a:ext cx="157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3" name="Freihand 162">
                  <a:extLst>
                    <a:ext uri="{FF2B5EF4-FFF2-40B4-BE49-F238E27FC236}">
                      <a16:creationId xmlns:a16="http://schemas.microsoft.com/office/drawing/2014/main" id="{D9417344-0E42-6E08-3205-1228A8B091C6}"/>
                    </a:ext>
                  </a:extLst>
                </p14:cNvPr>
                <p14:cNvContentPartPr/>
                <p14:nvPr/>
              </p14:nvContentPartPr>
              <p14:xfrm>
                <a:off x="9177983" y="1952560"/>
                <a:ext cx="324720" cy="115200"/>
              </p14:xfrm>
            </p:contentPart>
          </mc:Choice>
          <mc:Fallback>
            <p:pic>
              <p:nvPicPr>
                <p:cNvPr id="163" name="Freihand 162">
                  <a:extLst>
                    <a:ext uri="{FF2B5EF4-FFF2-40B4-BE49-F238E27FC236}">
                      <a16:creationId xmlns:a16="http://schemas.microsoft.com/office/drawing/2014/main" id="{D9417344-0E42-6E08-3205-1228A8B091C6}"/>
                    </a:ext>
                  </a:extLst>
                </p:cNvPr>
                <p:cNvPicPr/>
                <p:nvPr/>
              </p:nvPicPr>
              <p:blipFill>
                <a:blip r:embed="rId122"/>
                <a:stretch>
                  <a:fillRect/>
                </a:stretch>
              </p:blipFill>
              <p:spPr>
                <a:xfrm>
                  <a:off x="9168983" y="1943588"/>
                  <a:ext cx="342360" cy="13278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165" name="Freihand 164">
                <a:extLst>
                  <a:ext uri="{FF2B5EF4-FFF2-40B4-BE49-F238E27FC236}">
                    <a16:creationId xmlns:a16="http://schemas.microsoft.com/office/drawing/2014/main" id="{D1E4864E-3F51-079A-08D7-9A5288E305B2}"/>
                  </a:ext>
                </a:extLst>
              </p14:cNvPr>
              <p14:cNvContentPartPr/>
              <p14:nvPr/>
            </p14:nvContentPartPr>
            <p14:xfrm>
              <a:off x="9693863" y="1222480"/>
              <a:ext cx="360" cy="2520"/>
            </p14:xfrm>
          </p:contentPart>
        </mc:Choice>
        <mc:Fallback>
          <p:pic>
            <p:nvPicPr>
              <p:cNvPr id="165" name="Freihand 164">
                <a:extLst>
                  <a:ext uri="{FF2B5EF4-FFF2-40B4-BE49-F238E27FC236}">
                    <a16:creationId xmlns:a16="http://schemas.microsoft.com/office/drawing/2014/main" id="{D1E4864E-3F51-079A-08D7-9A5288E305B2}"/>
                  </a:ext>
                </a:extLst>
              </p:cNvPr>
              <p:cNvPicPr/>
              <p:nvPr/>
            </p:nvPicPr>
            <p:blipFill>
              <a:blip r:embed="rId124"/>
              <a:stretch>
                <a:fillRect/>
              </a:stretch>
            </p:blipFill>
            <p:spPr>
              <a:xfrm>
                <a:off x="9684863" y="1211980"/>
                <a:ext cx="18000" cy="23100"/>
              </a:xfrm>
              <a:prstGeom prst="rect">
                <a:avLst/>
              </a:prstGeom>
            </p:spPr>
          </p:pic>
        </mc:Fallback>
      </mc:AlternateContent>
    </p:spTree>
    <p:extLst>
      <p:ext uri="{BB962C8B-B14F-4D97-AF65-F5344CB8AC3E}">
        <p14:creationId xmlns:p14="http://schemas.microsoft.com/office/powerpoint/2010/main" val="334434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„Frohe Weihnachten“</a:t>
            </a:r>
            <a:br>
              <a:rPr lang="de-DE" b="1">
                <a:solidFill>
                  <a:srgbClr val="EC646B"/>
                </a:solidFill>
              </a:rPr>
            </a:br>
            <a:r>
              <a:rPr lang="de-DE" b="1">
                <a:solidFill>
                  <a:srgbClr val="EC646B"/>
                </a:solidFill>
              </a:rPr>
              <a:t> </a:t>
            </a:r>
            <a:r>
              <a:rPr lang="de-DE" sz="2400" b="1">
                <a:solidFill>
                  <a:srgbClr val="004577"/>
                </a:solidFill>
              </a:rPr>
              <a:t>Ordnen Sie die Richtige Sprache zu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„Frohe Weihnachten“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322836" y="-313531"/>
            <a:ext cx="3260809" cy="4271842"/>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970414" y="2274998"/>
            <a:ext cx="2648990" cy="369332"/>
          </a:xfrm>
          <a:prstGeom prst="rect">
            <a:avLst/>
          </a:prstGeom>
          <a:noFill/>
        </p:spPr>
        <p:txBody>
          <a:bodyPr wrap="square">
            <a:spAutoFit/>
          </a:bodyPr>
          <a:lstStyle/>
          <a:p>
            <a:r>
              <a:rPr lang="de-DE" b="0" i="0">
                <a:solidFill>
                  <a:srgbClr val="004577"/>
                </a:solidFill>
                <a:effectLst/>
                <a:latin typeface="Questrial LOCAL"/>
              </a:rPr>
              <a:t>A) </a:t>
            </a:r>
            <a:r>
              <a:rPr lang="de-DE" b="0" i="0" err="1">
                <a:solidFill>
                  <a:srgbClr val="004577"/>
                </a:solidFill>
                <a:effectLst/>
                <a:latin typeface="Questrial LOCAL"/>
              </a:rPr>
              <a:t>eid</a:t>
            </a:r>
            <a:r>
              <a:rPr lang="de-DE" b="0" i="0">
                <a:solidFill>
                  <a:srgbClr val="004577"/>
                </a:solidFill>
                <a:effectLst/>
                <a:latin typeface="Questrial LOCAL"/>
              </a:rPr>
              <a:t> </a:t>
            </a:r>
            <a:r>
              <a:rPr lang="de-DE" b="0" i="0" err="1">
                <a:solidFill>
                  <a:srgbClr val="004577"/>
                </a:solidFill>
                <a:effectLst/>
                <a:latin typeface="Questrial LOCAL"/>
              </a:rPr>
              <a:t>milad</a:t>
            </a:r>
            <a:r>
              <a:rPr lang="de-DE" b="0" i="0">
                <a:solidFill>
                  <a:srgbClr val="004577"/>
                </a:solidFill>
                <a:effectLst/>
                <a:latin typeface="Questrial LOCAL"/>
              </a:rPr>
              <a:t> </a:t>
            </a:r>
            <a:r>
              <a:rPr lang="de-DE" b="0" i="0" err="1">
                <a:solidFill>
                  <a:srgbClr val="004577"/>
                </a:solidFill>
                <a:effectLst/>
                <a:latin typeface="Questrial LOCAL"/>
              </a:rPr>
              <a:t>saeid</a:t>
            </a:r>
            <a:endParaRPr lang="de-DE">
              <a:solidFill>
                <a:srgbClr val="004577"/>
              </a:solidFill>
            </a:endParaRPr>
          </a:p>
        </p:txBody>
      </p:sp>
      <p:sp>
        <p:nvSpPr>
          <p:cNvPr id="10" name="Textfeld 9">
            <a:extLst>
              <a:ext uri="{FF2B5EF4-FFF2-40B4-BE49-F238E27FC236}">
                <a16:creationId xmlns:a16="http://schemas.microsoft.com/office/drawing/2014/main" id="{35C5E972-CAF2-48D0-C56D-AC449B52FC09}"/>
              </a:ext>
            </a:extLst>
          </p:cNvPr>
          <p:cNvSpPr txBox="1"/>
          <p:nvPr/>
        </p:nvSpPr>
        <p:spPr>
          <a:xfrm>
            <a:off x="2969256" y="3029680"/>
            <a:ext cx="6384174" cy="369332"/>
          </a:xfrm>
          <a:prstGeom prst="rect">
            <a:avLst/>
          </a:prstGeom>
          <a:noFill/>
        </p:spPr>
        <p:txBody>
          <a:bodyPr wrap="square">
            <a:spAutoFit/>
          </a:bodyPr>
          <a:lstStyle/>
          <a:p>
            <a:pPr algn="l"/>
            <a:r>
              <a:rPr lang="de-DE" b="0" i="0">
                <a:solidFill>
                  <a:srgbClr val="004577"/>
                </a:solidFill>
                <a:effectLst/>
                <a:latin typeface="Questrial LOCAL"/>
              </a:rPr>
              <a:t>B) </a:t>
            </a:r>
            <a:r>
              <a:rPr lang="az-Cyrl-AZ" b="0" i="0">
                <a:solidFill>
                  <a:srgbClr val="004577"/>
                </a:solidFill>
                <a:effectLst/>
                <a:latin typeface="-apple-system"/>
              </a:rPr>
              <a:t>З Різдвом Христовим!</a:t>
            </a:r>
            <a:endParaRPr lang="de-DE">
              <a:solidFill>
                <a:srgbClr val="004577"/>
              </a:solidFill>
            </a:endParaRPr>
          </a:p>
        </p:txBody>
      </p:sp>
      <p:sp>
        <p:nvSpPr>
          <p:cNvPr id="16" name="Textfeld 15">
            <a:extLst>
              <a:ext uri="{FF2B5EF4-FFF2-40B4-BE49-F238E27FC236}">
                <a16:creationId xmlns:a16="http://schemas.microsoft.com/office/drawing/2014/main" id="{390C3F78-2094-CD70-13CE-DF79875CF4B0}"/>
              </a:ext>
            </a:extLst>
          </p:cNvPr>
          <p:cNvSpPr txBox="1"/>
          <p:nvPr/>
        </p:nvSpPr>
        <p:spPr>
          <a:xfrm>
            <a:off x="3047999" y="3973189"/>
            <a:ext cx="6384174" cy="369332"/>
          </a:xfrm>
          <a:prstGeom prst="rect">
            <a:avLst/>
          </a:prstGeom>
          <a:noFill/>
        </p:spPr>
        <p:txBody>
          <a:bodyPr wrap="square">
            <a:spAutoFit/>
          </a:bodyPr>
          <a:lstStyle/>
          <a:p>
            <a:r>
              <a:rPr lang="de-DE">
                <a:solidFill>
                  <a:srgbClr val="004577"/>
                </a:solidFill>
              </a:rPr>
              <a:t>C) </a:t>
            </a:r>
            <a:r>
              <a:rPr lang="de-DE" err="1">
                <a:solidFill>
                  <a:srgbClr val="004577"/>
                </a:solidFill>
              </a:rPr>
              <a:t>mutlu</a:t>
            </a:r>
            <a:r>
              <a:rPr lang="de-DE">
                <a:solidFill>
                  <a:srgbClr val="004577"/>
                </a:solidFill>
              </a:rPr>
              <a:t> </a:t>
            </a:r>
            <a:r>
              <a:rPr lang="de-DE" err="1">
                <a:solidFill>
                  <a:srgbClr val="004577"/>
                </a:solidFill>
              </a:rPr>
              <a:t>Noeller</a:t>
            </a:r>
            <a:endParaRPr lang="de-DE">
              <a:solidFill>
                <a:srgbClr val="004577"/>
              </a:solidFill>
            </a:endParaRPr>
          </a:p>
        </p:txBody>
      </p:sp>
      <p:sp>
        <p:nvSpPr>
          <p:cNvPr id="18" name="Textfeld 17">
            <a:extLst>
              <a:ext uri="{FF2B5EF4-FFF2-40B4-BE49-F238E27FC236}">
                <a16:creationId xmlns:a16="http://schemas.microsoft.com/office/drawing/2014/main" id="{1A5C76C0-3938-851F-B986-41FDF88568B7}"/>
              </a:ext>
            </a:extLst>
          </p:cNvPr>
          <p:cNvSpPr txBox="1"/>
          <p:nvPr/>
        </p:nvSpPr>
        <p:spPr>
          <a:xfrm>
            <a:off x="3047999" y="4862918"/>
            <a:ext cx="6384174" cy="369332"/>
          </a:xfrm>
          <a:prstGeom prst="rect">
            <a:avLst/>
          </a:prstGeom>
          <a:noFill/>
        </p:spPr>
        <p:txBody>
          <a:bodyPr wrap="square">
            <a:spAutoFit/>
          </a:bodyPr>
          <a:lstStyle/>
          <a:p>
            <a:r>
              <a:rPr lang="de-DE">
                <a:solidFill>
                  <a:srgbClr val="004577"/>
                </a:solidFill>
              </a:rPr>
              <a:t>D) </a:t>
            </a:r>
            <a:r>
              <a:rPr lang="de-DE" err="1">
                <a:solidFill>
                  <a:srgbClr val="004577"/>
                </a:solidFill>
              </a:rPr>
              <a:t>Sretan</a:t>
            </a:r>
            <a:r>
              <a:rPr lang="de-DE">
                <a:solidFill>
                  <a:srgbClr val="004577"/>
                </a:solidFill>
              </a:rPr>
              <a:t> </a:t>
            </a:r>
            <a:r>
              <a:rPr lang="de-DE" err="1">
                <a:solidFill>
                  <a:srgbClr val="004577"/>
                </a:solidFill>
              </a:rPr>
              <a:t>Božić</a:t>
            </a:r>
            <a:r>
              <a:rPr lang="de-DE">
                <a:solidFill>
                  <a:srgbClr val="004577"/>
                </a:solidFill>
              </a:rPr>
              <a:t> </a:t>
            </a:r>
          </a:p>
        </p:txBody>
      </p:sp>
      <p:sp>
        <p:nvSpPr>
          <p:cNvPr id="19" name="Textfeld 18">
            <a:extLst>
              <a:ext uri="{FF2B5EF4-FFF2-40B4-BE49-F238E27FC236}">
                <a16:creationId xmlns:a16="http://schemas.microsoft.com/office/drawing/2014/main" id="{88F86084-FC59-0FE2-26EB-5E902703DB7F}"/>
              </a:ext>
            </a:extLst>
          </p:cNvPr>
          <p:cNvSpPr txBox="1"/>
          <p:nvPr/>
        </p:nvSpPr>
        <p:spPr>
          <a:xfrm>
            <a:off x="5619404" y="2991214"/>
            <a:ext cx="1651462" cy="369332"/>
          </a:xfrm>
          <a:prstGeom prst="rect">
            <a:avLst/>
          </a:prstGeom>
          <a:noFill/>
        </p:spPr>
        <p:txBody>
          <a:bodyPr wrap="square" rtlCol="0">
            <a:spAutoFit/>
          </a:bodyPr>
          <a:lstStyle/>
          <a:p>
            <a:r>
              <a:rPr lang="de-DE">
                <a:solidFill>
                  <a:srgbClr val="EC646B"/>
                </a:solidFill>
              </a:rPr>
              <a:t>1) Ukrainisch </a:t>
            </a:r>
          </a:p>
        </p:txBody>
      </p:sp>
      <p:sp>
        <p:nvSpPr>
          <p:cNvPr id="20" name="Textfeld 19">
            <a:extLst>
              <a:ext uri="{FF2B5EF4-FFF2-40B4-BE49-F238E27FC236}">
                <a16:creationId xmlns:a16="http://schemas.microsoft.com/office/drawing/2014/main" id="{63C4213F-3C24-541E-0324-46A03C208B5C}"/>
              </a:ext>
            </a:extLst>
          </p:cNvPr>
          <p:cNvSpPr txBox="1"/>
          <p:nvPr/>
        </p:nvSpPr>
        <p:spPr>
          <a:xfrm>
            <a:off x="5559410" y="4813890"/>
            <a:ext cx="1651462" cy="369332"/>
          </a:xfrm>
          <a:prstGeom prst="rect">
            <a:avLst/>
          </a:prstGeom>
          <a:noFill/>
        </p:spPr>
        <p:txBody>
          <a:bodyPr wrap="square" rtlCol="0">
            <a:spAutoFit/>
          </a:bodyPr>
          <a:lstStyle/>
          <a:p>
            <a:r>
              <a:rPr lang="de-DE">
                <a:solidFill>
                  <a:srgbClr val="EC646B"/>
                </a:solidFill>
              </a:rPr>
              <a:t>2) Kroatisch  </a:t>
            </a:r>
          </a:p>
        </p:txBody>
      </p:sp>
      <p:sp>
        <p:nvSpPr>
          <p:cNvPr id="21" name="Textfeld 20">
            <a:extLst>
              <a:ext uri="{FF2B5EF4-FFF2-40B4-BE49-F238E27FC236}">
                <a16:creationId xmlns:a16="http://schemas.microsoft.com/office/drawing/2014/main" id="{63D16897-D6B1-1F5C-3AAE-B556EE060B79}"/>
              </a:ext>
            </a:extLst>
          </p:cNvPr>
          <p:cNvSpPr txBox="1"/>
          <p:nvPr/>
        </p:nvSpPr>
        <p:spPr>
          <a:xfrm>
            <a:off x="5559410" y="3924164"/>
            <a:ext cx="1651462" cy="369332"/>
          </a:xfrm>
          <a:prstGeom prst="rect">
            <a:avLst/>
          </a:prstGeom>
          <a:noFill/>
        </p:spPr>
        <p:txBody>
          <a:bodyPr wrap="square" rtlCol="0">
            <a:spAutoFit/>
          </a:bodyPr>
          <a:lstStyle/>
          <a:p>
            <a:r>
              <a:rPr lang="de-DE">
                <a:solidFill>
                  <a:srgbClr val="EC646B"/>
                </a:solidFill>
              </a:rPr>
              <a:t>3) Türkisch  </a:t>
            </a:r>
          </a:p>
        </p:txBody>
      </p:sp>
      <p:sp>
        <p:nvSpPr>
          <p:cNvPr id="22" name="Textfeld 21">
            <a:extLst>
              <a:ext uri="{FF2B5EF4-FFF2-40B4-BE49-F238E27FC236}">
                <a16:creationId xmlns:a16="http://schemas.microsoft.com/office/drawing/2014/main" id="{D1CC7CB9-4C60-E86B-9971-AD5AC1B0CD56}"/>
              </a:ext>
            </a:extLst>
          </p:cNvPr>
          <p:cNvSpPr txBox="1"/>
          <p:nvPr/>
        </p:nvSpPr>
        <p:spPr>
          <a:xfrm>
            <a:off x="5559410" y="2251731"/>
            <a:ext cx="1651462" cy="369332"/>
          </a:xfrm>
          <a:prstGeom prst="rect">
            <a:avLst/>
          </a:prstGeom>
          <a:noFill/>
        </p:spPr>
        <p:txBody>
          <a:bodyPr wrap="square" rtlCol="0">
            <a:spAutoFit/>
          </a:bodyPr>
          <a:lstStyle/>
          <a:p>
            <a:r>
              <a:rPr lang="de-DE">
                <a:solidFill>
                  <a:srgbClr val="EC646B"/>
                </a:solidFill>
              </a:rPr>
              <a:t>4) Arabisch  </a:t>
            </a:r>
          </a:p>
        </p:txBody>
      </p:sp>
      <p:sp>
        <p:nvSpPr>
          <p:cNvPr id="5" name="Ellipse 4">
            <a:extLst>
              <a:ext uri="{FF2B5EF4-FFF2-40B4-BE49-F238E27FC236}">
                <a16:creationId xmlns:a16="http://schemas.microsoft.com/office/drawing/2014/main" id="{DCED8F9E-1FBE-2661-3469-C8EC725F23E6}"/>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p>
        </p:txBody>
      </p:sp>
    </p:spTree>
    <p:extLst>
      <p:ext uri="{BB962C8B-B14F-4D97-AF65-F5344CB8AC3E}">
        <p14:creationId xmlns:p14="http://schemas.microsoft.com/office/powerpoint/2010/main" val="88619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Weihnachtsbräuche</a:t>
            </a:r>
            <a:br>
              <a:rPr lang="de-DE" b="1">
                <a:solidFill>
                  <a:srgbClr val="EC646B"/>
                </a:solidFill>
              </a:rPr>
            </a:br>
            <a:r>
              <a:rPr lang="de-DE" sz="2400" b="1">
                <a:solidFill>
                  <a:srgbClr val="004577"/>
                </a:solidFill>
              </a:rPr>
              <a:t>Wahr oder falsch?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Weihnachtbräuche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861451" y="1876507"/>
            <a:ext cx="7903791" cy="1477328"/>
          </a:xfrm>
          <a:prstGeom prst="rect">
            <a:avLst/>
          </a:prstGeom>
          <a:noFill/>
        </p:spPr>
        <p:txBody>
          <a:bodyPr wrap="square">
            <a:spAutoFit/>
          </a:bodyPr>
          <a:lstStyle/>
          <a:p>
            <a:r>
              <a:rPr lang="de-DE" b="0" i="0">
                <a:solidFill>
                  <a:srgbClr val="004577"/>
                </a:solidFill>
                <a:effectLst/>
                <a:latin typeface="Questrial LOCAL"/>
              </a:rPr>
              <a:t>A) </a:t>
            </a:r>
            <a:r>
              <a:rPr lang="de-DE" b="0" i="0">
                <a:solidFill>
                  <a:srgbClr val="004577"/>
                </a:solidFill>
                <a:effectLst/>
                <a:latin typeface="OpenSans OneStage"/>
              </a:rPr>
              <a:t>In Äthiopien wird in der Nacht vom 6. auf den 7. Januar Weihnachten gefeiert. Die Gläubigen feiern, ganz in Weiß gekleidet, einen mehrstündigen Gottesdienst. Danach wird das 43-tägige Fasten gebrochen und ein großes Festmahl mit der Familie gefeiert.</a:t>
            </a:r>
          </a:p>
          <a:p>
            <a:endParaRPr lang="de-DE">
              <a:solidFill>
                <a:srgbClr val="004577"/>
              </a:solidFill>
            </a:endParaRPr>
          </a:p>
        </p:txBody>
      </p:sp>
      <p:sp>
        <p:nvSpPr>
          <p:cNvPr id="18" name="Textfeld 17">
            <a:extLst>
              <a:ext uri="{FF2B5EF4-FFF2-40B4-BE49-F238E27FC236}">
                <a16:creationId xmlns:a16="http://schemas.microsoft.com/office/drawing/2014/main" id="{1A5C76C0-3938-851F-B986-41FDF88568B7}"/>
              </a:ext>
            </a:extLst>
          </p:cNvPr>
          <p:cNvSpPr txBox="1"/>
          <p:nvPr/>
        </p:nvSpPr>
        <p:spPr>
          <a:xfrm>
            <a:off x="2861450" y="4397102"/>
            <a:ext cx="9075625" cy="923330"/>
          </a:xfrm>
          <a:prstGeom prst="rect">
            <a:avLst/>
          </a:prstGeom>
          <a:noFill/>
        </p:spPr>
        <p:txBody>
          <a:bodyPr wrap="square">
            <a:spAutoFit/>
          </a:bodyPr>
          <a:lstStyle/>
          <a:p>
            <a:r>
              <a:rPr lang="de-DE">
                <a:solidFill>
                  <a:srgbClr val="004577"/>
                </a:solidFill>
              </a:rPr>
              <a:t>C)</a:t>
            </a:r>
            <a:r>
              <a:rPr lang="de-DE" sz="1800">
                <a:solidFill>
                  <a:srgbClr val="004577"/>
                </a:solidFill>
              </a:rPr>
              <a:t> Im Inselstaat Sri Lanka versuchen alle Kirchenoberhäupter die Bevölkerung an Weihnachten gleichermaßen zu erreichen. Ein Schiff mit VertreterInnen des Buddhismus, Christentums und des Islams fährt am 24. Dezember alle Inseln ab und feiert ökumenische Gottesdienste</a:t>
            </a:r>
            <a:r>
              <a:rPr lang="de-DE">
                <a:solidFill>
                  <a:srgbClr val="004577"/>
                </a:solidFill>
              </a:rPr>
              <a:t>. </a:t>
            </a:r>
          </a:p>
        </p:txBody>
      </p:sp>
      <p:sp>
        <p:nvSpPr>
          <p:cNvPr id="20" name="Textfeld 19">
            <a:extLst>
              <a:ext uri="{FF2B5EF4-FFF2-40B4-BE49-F238E27FC236}">
                <a16:creationId xmlns:a16="http://schemas.microsoft.com/office/drawing/2014/main" id="{63C4213F-3C24-541E-0324-46A03C208B5C}"/>
              </a:ext>
            </a:extLst>
          </p:cNvPr>
          <p:cNvSpPr txBox="1"/>
          <p:nvPr/>
        </p:nvSpPr>
        <p:spPr>
          <a:xfrm>
            <a:off x="2861451" y="3203591"/>
            <a:ext cx="8737574" cy="1200329"/>
          </a:xfrm>
          <a:prstGeom prst="rect">
            <a:avLst/>
          </a:prstGeom>
          <a:noFill/>
        </p:spPr>
        <p:txBody>
          <a:bodyPr wrap="square" rtlCol="0">
            <a:spAutoFit/>
          </a:bodyPr>
          <a:lstStyle/>
          <a:p>
            <a:r>
              <a:rPr lang="de-DE">
                <a:solidFill>
                  <a:srgbClr val="EC646B"/>
                </a:solidFill>
              </a:rPr>
              <a:t>B) </a:t>
            </a:r>
            <a:r>
              <a:rPr lang="de-DE" b="0" i="0">
                <a:solidFill>
                  <a:srgbClr val="EC646B"/>
                </a:solidFill>
                <a:effectLst/>
                <a:latin typeface="OpenSans OneStage"/>
              </a:rPr>
              <a:t>In Tschechien wird üppig gegessen. Anschließend wird nach alter Tradition ein Apfel quer aufgeschnitten, um die Zukunft vorauszusagen. Sieht das Kerngehäuse des Apfels wie ein Stern aus, bedeutet das Glück und Gesundheit. Ein Kreuz sagt Unheil voraus.</a:t>
            </a:r>
          </a:p>
          <a:p>
            <a:r>
              <a:rPr lang="de-DE">
                <a:solidFill>
                  <a:srgbClr val="EC646B"/>
                </a:solidFill>
              </a:rPr>
              <a:t>  </a:t>
            </a:r>
          </a:p>
        </p:txBody>
      </p:sp>
      <p:sp>
        <p:nvSpPr>
          <p:cNvPr id="21" name="Textfeld 20">
            <a:extLst>
              <a:ext uri="{FF2B5EF4-FFF2-40B4-BE49-F238E27FC236}">
                <a16:creationId xmlns:a16="http://schemas.microsoft.com/office/drawing/2014/main" id="{63D16897-D6B1-1F5C-3AAE-B556EE060B79}"/>
              </a:ext>
            </a:extLst>
          </p:cNvPr>
          <p:cNvSpPr txBox="1"/>
          <p:nvPr/>
        </p:nvSpPr>
        <p:spPr>
          <a:xfrm>
            <a:off x="2913835" y="5590613"/>
            <a:ext cx="9494295" cy="923330"/>
          </a:xfrm>
          <a:prstGeom prst="rect">
            <a:avLst/>
          </a:prstGeom>
          <a:noFill/>
        </p:spPr>
        <p:txBody>
          <a:bodyPr wrap="square" rtlCol="0">
            <a:spAutoFit/>
          </a:bodyPr>
          <a:lstStyle/>
          <a:p>
            <a:r>
              <a:rPr lang="de-DE">
                <a:solidFill>
                  <a:srgbClr val="EC646B"/>
                </a:solidFill>
              </a:rPr>
              <a:t>D) In Griechenland werden an Weihnachten lediglich vegetarische Speisen serviert, da man Tieren rund um die Weihnachtszeit magische Kräfte zuspricht und man davon ausgeht, dass man von den Göttern bestraft wird, wenn man sie zu dieser Zeit verzehrt. </a:t>
            </a:r>
          </a:p>
        </p:txBody>
      </p:sp>
      <p:sp>
        <p:nvSpPr>
          <p:cNvPr id="5" name="Textfeld 4">
            <a:extLst>
              <a:ext uri="{FF2B5EF4-FFF2-40B4-BE49-F238E27FC236}">
                <a16:creationId xmlns:a16="http://schemas.microsoft.com/office/drawing/2014/main" id="{D0C9A278-D0D5-C152-3314-26B083436DD4}"/>
              </a:ext>
            </a:extLst>
          </p:cNvPr>
          <p:cNvSpPr txBox="1"/>
          <p:nvPr/>
        </p:nvSpPr>
        <p:spPr>
          <a:xfrm rot="20180862">
            <a:off x="5573282" y="2148215"/>
            <a:ext cx="1529542" cy="369332"/>
          </a:xfrm>
          <a:prstGeom prst="rect">
            <a:avLst/>
          </a:prstGeom>
          <a:solidFill>
            <a:schemeClr val="bg2"/>
          </a:solidFill>
        </p:spPr>
        <p:txBody>
          <a:bodyPr wrap="square" rtlCol="0">
            <a:spAutoFit/>
          </a:bodyPr>
          <a:lstStyle/>
          <a:p>
            <a:pPr algn="ctr"/>
            <a:r>
              <a:rPr lang="de-DE">
                <a:solidFill>
                  <a:srgbClr val="00B050"/>
                </a:solidFill>
              </a:rPr>
              <a:t>Richtig</a:t>
            </a:r>
            <a:r>
              <a:rPr lang="de-DE"/>
              <a:t> </a:t>
            </a:r>
          </a:p>
        </p:txBody>
      </p:sp>
      <p:sp>
        <p:nvSpPr>
          <p:cNvPr id="6" name="Textfeld 5">
            <a:extLst>
              <a:ext uri="{FF2B5EF4-FFF2-40B4-BE49-F238E27FC236}">
                <a16:creationId xmlns:a16="http://schemas.microsoft.com/office/drawing/2014/main" id="{27B840ED-34F6-2D33-C99A-9A8CBB5B485F}"/>
              </a:ext>
            </a:extLst>
          </p:cNvPr>
          <p:cNvSpPr txBox="1"/>
          <p:nvPr/>
        </p:nvSpPr>
        <p:spPr>
          <a:xfrm rot="20180862">
            <a:off x="5711708" y="3377737"/>
            <a:ext cx="1529542" cy="369332"/>
          </a:xfrm>
          <a:prstGeom prst="rect">
            <a:avLst/>
          </a:prstGeom>
          <a:solidFill>
            <a:schemeClr val="bg2"/>
          </a:solidFill>
        </p:spPr>
        <p:txBody>
          <a:bodyPr wrap="square" rtlCol="0">
            <a:spAutoFit/>
          </a:bodyPr>
          <a:lstStyle/>
          <a:p>
            <a:pPr algn="ctr"/>
            <a:r>
              <a:rPr lang="de-DE">
                <a:solidFill>
                  <a:srgbClr val="00B050"/>
                </a:solidFill>
              </a:rPr>
              <a:t>Richtig</a:t>
            </a:r>
            <a:r>
              <a:rPr lang="de-DE"/>
              <a:t> </a:t>
            </a:r>
          </a:p>
        </p:txBody>
      </p:sp>
      <p:sp>
        <p:nvSpPr>
          <p:cNvPr id="8" name="Textfeld 7">
            <a:extLst>
              <a:ext uri="{FF2B5EF4-FFF2-40B4-BE49-F238E27FC236}">
                <a16:creationId xmlns:a16="http://schemas.microsoft.com/office/drawing/2014/main" id="{B0496154-6381-87C3-5E06-2AF6D6AA042F}"/>
              </a:ext>
            </a:extLst>
          </p:cNvPr>
          <p:cNvSpPr txBox="1"/>
          <p:nvPr/>
        </p:nvSpPr>
        <p:spPr>
          <a:xfrm rot="20180862">
            <a:off x="5711709" y="4652978"/>
            <a:ext cx="1529542" cy="369332"/>
          </a:xfrm>
          <a:prstGeom prst="rect">
            <a:avLst/>
          </a:prstGeom>
          <a:solidFill>
            <a:schemeClr val="bg2"/>
          </a:solidFill>
        </p:spPr>
        <p:txBody>
          <a:bodyPr wrap="square" rtlCol="0">
            <a:spAutoFit/>
          </a:bodyPr>
          <a:lstStyle/>
          <a:p>
            <a:pPr algn="ctr"/>
            <a:r>
              <a:rPr lang="de-DE">
                <a:solidFill>
                  <a:srgbClr val="FF0000"/>
                </a:solidFill>
              </a:rPr>
              <a:t>falsch</a:t>
            </a:r>
            <a:r>
              <a:rPr lang="de-DE"/>
              <a:t> </a:t>
            </a:r>
          </a:p>
        </p:txBody>
      </p:sp>
      <p:sp>
        <p:nvSpPr>
          <p:cNvPr id="10" name="Textfeld 9">
            <a:extLst>
              <a:ext uri="{FF2B5EF4-FFF2-40B4-BE49-F238E27FC236}">
                <a16:creationId xmlns:a16="http://schemas.microsoft.com/office/drawing/2014/main" id="{6E8B739C-C9A5-8EC6-2CE2-F35921DD69D5}"/>
              </a:ext>
            </a:extLst>
          </p:cNvPr>
          <p:cNvSpPr txBox="1"/>
          <p:nvPr/>
        </p:nvSpPr>
        <p:spPr>
          <a:xfrm rot="20180862">
            <a:off x="5443049" y="5888734"/>
            <a:ext cx="1529542" cy="369332"/>
          </a:xfrm>
          <a:prstGeom prst="rect">
            <a:avLst/>
          </a:prstGeom>
          <a:solidFill>
            <a:schemeClr val="bg2"/>
          </a:solidFill>
        </p:spPr>
        <p:txBody>
          <a:bodyPr wrap="square" rtlCol="0">
            <a:spAutoFit/>
          </a:bodyPr>
          <a:lstStyle/>
          <a:p>
            <a:pPr algn="ctr"/>
            <a:r>
              <a:rPr lang="de-DE">
                <a:solidFill>
                  <a:srgbClr val="FF0000"/>
                </a:solidFill>
              </a:rPr>
              <a:t>falsch</a:t>
            </a:r>
            <a:r>
              <a:rPr lang="de-DE"/>
              <a:t> </a:t>
            </a:r>
          </a:p>
        </p:txBody>
      </p:sp>
      <p:sp>
        <p:nvSpPr>
          <p:cNvPr id="11" name="Ellipse 10">
            <a:extLst>
              <a:ext uri="{FF2B5EF4-FFF2-40B4-BE49-F238E27FC236}">
                <a16:creationId xmlns:a16="http://schemas.microsoft.com/office/drawing/2014/main" id="{BC470B6F-5EB3-AD5F-CAAA-30189323BA4C}"/>
              </a:ext>
            </a:extLst>
          </p:cNvPr>
          <p:cNvSpPr/>
          <p:nvPr/>
        </p:nvSpPr>
        <p:spPr>
          <a:xfrm>
            <a:off x="758447" y="2505723"/>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2-5</a:t>
            </a:r>
          </a:p>
        </p:txBody>
      </p:sp>
    </p:spTree>
    <p:extLst>
      <p:ext uri="{BB962C8B-B14F-4D97-AF65-F5344CB8AC3E}">
        <p14:creationId xmlns:p14="http://schemas.microsoft.com/office/powerpoint/2010/main" val="32026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39420" y="839225"/>
            <a:ext cx="7693056" cy="1073726"/>
          </a:xfrm>
        </p:spPr>
        <p:txBody>
          <a:bodyPr/>
          <a:lstStyle/>
          <a:p>
            <a:r>
              <a:rPr lang="de-DE" b="1">
                <a:solidFill>
                  <a:srgbClr val="EC646B"/>
                </a:solidFill>
              </a:rPr>
              <a:t>Welches Gericht </a:t>
            </a:r>
            <a:br>
              <a:rPr lang="de-DE" b="1">
                <a:solidFill>
                  <a:srgbClr val="EC646B"/>
                </a:solidFill>
              </a:rPr>
            </a:br>
            <a:r>
              <a:rPr lang="de-DE"/>
              <a:t>wird bei Ihnen am 24. Dezember serviert? </a:t>
            </a: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Warm </a:t>
            </a:r>
            <a:r>
              <a:rPr lang="de-DE" err="1"/>
              <a:t>up</a:t>
            </a:r>
            <a:r>
              <a:rPr lang="de-DE"/>
              <a:t>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870289" y="-666766"/>
            <a:ext cx="3938331" cy="5159434"/>
          </a:xfrm>
          <a:prstGeom prst="rect">
            <a:avLst/>
          </a:prstGeom>
        </p:spPr>
      </p:pic>
      <p:sp>
        <p:nvSpPr>
          <p:cNvPr id="7" name="Textfeld 6">
            <a:extLst>
              <a:ext uri="{FF2B5EF4-FFF2-40B4-BE49-F238E27FC236}">
                <a16:creationId xmlns:a16="http://schemas.microsoft.com/office/drawing/2014/main" id="{7A739A26-8352-005F-A8E8-D7B3C0E6349F}"/>
              </a:ext>
            </a:extLst>
          </p:cNvPr>
          <p:cNvSpPr txBox="1"/>
          <p:nvPr/>
        </p:nvSpPr>
        <p:spPr>
          <a:xfrm>
            <a:off x="3145690" y="2838564"/>
            <a:ext cx="6415560" cy="3508653"/>
          </a:xfrm>
          <a:prstGeom prst="rect">
            <a:avLst/>
          </a:prstGeom>
          <a:noFill/>
        </p:spPr>
        <p:txBody>
          <a:bodyPr wrap="square">
            <a:spAutoFit/>
          </a:bodyPr>
          <a:lstStyle/>
          <a:p>
            <a:pPr marL="342900" indent="-342900">
              <a:buFont typeface="Courier New" panose="02070309020205020404" pitchFamily="49" charset="0"/>
              <a:buChar char="o"/>
            </a:pPr>
            <a:r>
              <a:rPr lang="de-DE" sz="2400">
                <a:solidFill>
                  <a:srgbClr val="EC646B"/>
                </a:solidFill>
              </a:rPr>
              <a:t>Würstchen mit Kartoffelsalat </a:t>
            </a:r>
          </a:p>
          <a:p>
            <a:endParaRPr lang="de-DE" sz="2400">
              <a:solidFill>
                <a:srgbClr val="EC646B"/>
              </a:solidFill>
            </a:endParaRPr>
          </a:p>
          <a:p>
            <a:pPr marL="342900" indent="-342900">
              <a:buFont typeface="Courier New" panose="02070309020205020404" pitchFamily="49" charset="0"/>
              <a:buChar char="o"/>
            </a:pPr>
            <a:r>
              <a:rPr lang="de-DE" sz="2400">
                <a:solidFill>
                  <a:srgbClr val="EC646B"/>
                </a:solidFill>
              </a:rPr>
              <a:t>Entenbraten/Gänsebraten </a:t>
            </a:r>
          </a:p>
          <a:p>
            <a:endParaRPr lang="de-DE" sz="2400">
              <a:solidFill>
                <a:srgbClr val="EC646B"/>
              </a:solidFill>
            </a:endParaRPr>
          </a:p>
          <a:p>
            <a:pPr marL="342900" indent="-342900">
              <a:buFont typeface="Courier New" panose="02070309020205020404" pitchFamily="49" charset="0"/>
              <a:buChar char="o"/>
            </a:pPr>
            <a:r>
              <a:rPr lang="de-DE" sz="2400">
                <a:solidFill>
                  <a:srgbClr val="EC646B"/>
                </a:solidFill>
              </a:rPr>
              <a:t>Fondue/Raclette</a:t>
            </a:r>
          </a:p>
          <a:p>
            <a:endParaRPr lang="de-DE" sz="2400">
              <a:solidFill>
                <a:srgbClr val="EC646B"/>
              </a:solidFill>
            </a:endParaRPr>
          </a:p>
          <a:p>
            <a:pPr marL="342900" indent="-342900">
              <a:buFont typeface="Courier New" panose="02070309020205020404" pitchFamily="49" charset="0"/>
              <a:buChar char="o"/>
            </a:pPr>
            <a:r>
              <a:rPr lang="de-DE" sz="2400">
                <a:solidFill>
                  <a:srgbClr val="EC646B"/>
                </a:solidFill>
              </a:rPr>
              <a:t>Was ganz anderes (Schreiben Sie in den Chat!) </a:t>
            </a:r>
          </a:p>
          <a:p>
            <a:pPr marL="342900" indent="-342900">
              <a:buFont typeface="Courier New" panose="02070309020205020404" pitchFamily="49" charset="0"/>
              <a:buChar char="o"/>
            </a:pPr>
            <a:endParaRPr lang="de-DE">
              <a:solidFill>
                <a:srgbClr val="EC646B"/>
              </a:solidFill>
            </a:endParaRPr>
          </a:p>
          <a:p>
            <a:pPr marL="342900" indent="-342900">
              <a:buFont typeface="Courier New" panose="02070309020205020404" pitchFamily="49" charset="0"/>
              <a:buChar char="o"/>
            </a:pPr>
            <a:endParaRPr lang="de-DE">
              <a:solidFill>
                <a:srgbClr val="EC646B"/>
              </a:solidFill>
            </a:endParaRPr>
          </a:p>
          <a:p>
            <a:pPr marL="342900" indent="-342900">
              <a:buFont typeface="Courier New" panose="02070309020205020404" pitchFamily="49" charset="0"/>
              <a:buChar char="o"/>
            </a:pPr>
            <a:endParaRPr lang="de-DE">
              <a:solidFill>
                <a:srgbClr val="EC646B"/>
              </a:solidFill>
            </a:endParaRPr>
          </a:p>
        </p:txBody>
      </p:sp>
    </p:spTree>
    <p:extLst>
      <p:ext uri="{BB962C8B-B14F-4D97-AF65-F5344CB8AC3E}">
        <p14:creationId xmlns:p14="http://schemas.microsoft.com/office/powerpoint/2010/main" val="21978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5119" y="689366"/>
            <a:ext cx="7663703" cy="1101836"/>
          </a:xfrm>
        </p:spPr>
        <p:txBody>
          <a:bodyPr/>
          <a:lstStyle/>
          <a:p>
            <a:r>
              <a:rPr lang="de-DE" b="1">
                <a:solidFill>
                  <a:srgbClr val="EC646B"/>
                </a:solidFill>
              </a:rPr>
              <a:t>Was wird hier denn gebacken? </a:t>
            </a:r>
            <a:br>
              <a:rPr lang="de-DE" b="1">
                <a:solidFill>
                  <a:srgbClr val="EC646B"/>
                </a:solidFill>
              </a:rPr>
            </a:br>
            <a:r>
              <a:rPr lang="de-DE" sz="2400" b="1">
                <a:solidFill>
                  <a:srgbClr val="004577"/>
                </a:solidFill>
              </a:rPr>
              <a:t>Welches Rezept suchen wir?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Rezept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784058" y="-666766"/>
            <a:ext cx="3938331" cy="5159434"/>
          </a:xfrm>
          <a:prstGeom prst="rect">
            <a:avLst/>
          </a:prstGeom>
        </p:spPr>
      </p:pic>
      <p:sp>
        <p:nvSpPr>
          <p:cNvPr id="5" name="Textfeld 4">
            <a:extLst>
              <a:ext uri="{FF2B5EF4-FFF2-40B4-BE49-F238E27FC236}">
                <a16:creationId xmlns:a16="http://schemas.microsoft.com/office/drawing/2014/main" id="{62CE74BB-CECD-51A8-B666-623426356546}"/>
              </a:ext>
            </a:extLst>
          </p:cNvPr>
          <p:cNvSpPr txBox="1"/>
          <p:nvPr/>
        </p:nvSpPr>
        <p:spPr>
          <a:xfrm>
            <a:off x="2826326" y="2200361"/>
            <a:ext cx="5985165" cy="3416320"/>
          </a:xfrm>
          <a:prstGeom prst="rect">
            <a:avLst/>
          </a:prstGeom>
          <a:noFill/>
        </p:spPr>
        <p:txBody>
          <a:bodyPr wrap="square" rtlCol="0">
            <a:spAutoFit/>
          </a:bodyPr>
          <a:lstStyle/>
          <a:p>
            <a:pPr algn="l"/>
            <a:r>
              <a:rPr lang="de-DE" b="1" i="0" u="none" strike="noStrike" cap="all">
                <a:solidFill>
                  <a:srgbClr val="004577"/>
                </a:solidFill>
                <a:effectLst/>
                <a:latin typeface="Brandon Grotesque"/>
              </a:rPr>
              <a:t>FÜR DEN TEIG</a:t>
            </a:r>
          </a:p>
          <a:p>
            <a:pPr algn="l"/>
            <a:r>
              <a:rPr lang="de-DE" b="0" i="0">
                <a:solidFill>
                  <a:srgbClr val="333333"/>
                </a:solidFill>
                <a:effectLst/>
                <a:latin typeface="Brandon Grotesque"/>
              </a:rPr>
              <a:t>gemahlene Mandeln</a:t>
            </a:r>
          </a:p>
          <a:p>
            <a:pPr algn="l"/>
            <a:r>
              <a:rPr lang="de-DE" b="0" i="0">
                <a:solidFill>
                  <a:srgbClr val="333333"/>
                </a:solidFill>
                <a:effectLst/>
                <a:latin typeface="Brandon Grotesque"/>
              </a:rPr>
              <a:t>Puderzucker</a:t>
            </a:r>
          </a:p>
          <a:p>
            <a:pPr algn="l"/>
            <a:r>
              <a:rPr lang="de-DE" b="0" i="0">
                <a:solidFill>
                  <a:srgbClr val="333333"/>
                </a:solidFill>
                <a:effectLst/>
                <a:latin typeface="Brandon Grotesque"/>
              </a:rPr>
              <a:t>Zimt</a:t>
            </a:r>
          </a:p>
          <a:p>
            <a:pPr algn="l"/>
            <a:r>
              <a:rPr lang="de-DE" b="0" i="0">
                <a:solidFill>
                  <a:srgbClr val="333333"/>
                </a:solidFill>
                <a:effectLst/>
                <a:latin typeface="Brandon Grotesque"/>
              </a:rPr>
              <a:t>Eiweiß (Gr. M)</a:t>
            </a:r>
          </a:p>
          <a:p>
            <a:pPr algn="l"/>
            <a:r>
              <a:rPr lang="de-DE" b="0" i="0">
                <a:solidFill>
                  <a:srgbClr val="333333"/>
                </a:solidFill>
                <a:effectLst/>
                <a:latin typeface="Brandon Grotesque"/>
              </a:rPr>
              <a:t>Amaretto</a:t>
            </a:r>
          </a:p>
          <a:p>
            <a:pPr algn="l"/>
            <a:r>
              <a:rPr lang="de-DE" b="0" i="0">
                <a:solidFill>
                  <a:srgbClr val="333333"/>
                </a:solidFill>
                <a:effectLst/>
                <a:latin typeface="Brandon Grotesque"/>
              </a:rPr>
              <a:t>Vanillezucker</a:t>
            </a:r>
          </a:p>
          <a:p>
            <a:pPr algn="l"/>
            <a:r>
              <a:rPr lang="de-DE" b="0" i="0">
                <a:solidFill>
                  <a:srgbClr val="333333"/>
                </a:solidFill>
                <a:effectLst/>
                <a:latin typeface="Brandon Grotesque"/>
              </a:rPr>
              <a:t>etwas Weizenmehl zur Teigverarbeitung</a:t>
            </a:r>
          </a:p>
          <a:p>
            <a:pPr algn="l"/>
            <a:endParaRPr lang="de-DE" b="0" i="0">
              <a:solidFill>
                <a:srgbClr val="333333"/>
              </a:solidFill>
              <a:effectLst/>
              <a:latin typeface="Brandon Grotesque"/>
            </a:endParaRPr>
          </a:p>
          <a:p>
            <a:pPr algn="l"/>
            <a:r>
              <a:rPr lang="de-DE" b="1" i="0" u="none" strike="noStrike" cap="all">
                <a:solidFill>
                  <a:srgbClr val="EC646B"/>
                </a:solidFill>
                <a:effectLst/>
                <a:latin typeface="Brandon Grotesque"/>
              </a:rPr>
              <a:t>FÜR DIE BAISER-SCHICHT</a:t>
            </a:r>
          </a:p>
          <a:p>
            <a:pPr algn="l"/>
            <a:r>
              <a:rPr lang="de-DE" b="0" i="0">
                <a:solidFill>
                  <a:srgbClr val="333333"/>
                </a:solidFill>
                <a:effectLst/>
                <a:latin typeface="Brandon Grotesque"/>
              </a:rPr>
              <a:t>Puderzucker</a:t>
            </a:r>
          </a:p>
          <a:p>
            <a:pPr algn="l"/>
            <a:r>
              <a:rPr lang="de-DE" b="0" i="0">
                <a:solidFill>
                  <a:srgbClr val="333333"/>
                </a:solidFill>
                <a:effectLst/>
                <a:latin typeface="Brandon Grotesque"/>
              </a:rPr>
              <a:t>Eiweiß (Gr. M)</a:t>
            </a:r>
          </a:p>
        </p:txBody>
      </p:sp>
      <p:pic>
        <p:nvPicPr>
          <p:cNvPr id="6" name="Grafik 5">
            <a:extLst>
              <a:ext uri="{FF2B5EF4-FFF2-40B4-BE49-F238E27FC236}">
                <a16:creationId xmlns:a16="http://schemas.microsoft.com/office/drawing/2014/main" id="{F7B8626C-F86B-6C6E-A5F6-B18ED86553C6}"/>
              </a:ext>
            </a:extLst>
          </p:cNvPr>
          <p:cNvPicPr>
            <a:picLocks noChangeAspect="1"/>
          </p:cNvPicPr>
          <p:nvPr/>
        </p:nvPicPr>
        <p:blipFill>
          <a:blip r:embed="rId5"/>
          <a:stretch>
            <a:fillRect/>
          </a:stretch>
        </p:blipFill>
        <p:spPr>
          <a:xfrm>
            <a:off x="7042410" y="1638992"/>
            <a:ext cx="4127269" cy="4127269"/>
          </a:xfrm>
          <a:prstGeom prst="rect">
            <a:avLst/>
          </a:prstGeom>
        </p:spPr>
      </p:pic>
      <p:sp>
        <p:nvSpPr>
          <p:cNvPr id="7" name="Ellipse 6">
            <a:extLst>
              <a:ext uri="{FF2B5EF4-FFF2-40B4-BE49-F238E27FC236}">
                <a16:creationId xmlns:a16="http://schemas.microsoft.com/office/drawing/2014/main" id="{5996BA87-5963-47ED-36E5-DAD646340CB0}"/>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6</a:t>
            </a:r>
          </a:p>
        </p:txBody>
      </p:sp>
    </p:spTree>
    <p:extLst>
      <p:ext uri="{BB962C8B-B14F-4D97-AF65-F5344CB8AC3E}">
        <p14:creationId xmlns:p14="http://schemas.microsoft.com/office/powerpoint/2010/main" val="17821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5119" y="689366"/>
            <a:ext cx="7663703" cy="1101836"/>
          </a:xfrm>
        </p:spPr>
        <p:txBody>
          <a:bodyPr/>
          <a:lstStyle/>
          <a:p>
            <a:r>
              <a:rPr lang="de-DE" b="1">
                <a:solidFill>
                  <a:srgbClr val="EC646B"/>
                </a:solidFill>
              </a:rPr>
              <a:t>Wer bringt wo die Geschenke? </a:t>
            </a:r>
            <a:br>
              <a:rPr lang="de-DE" b="1">
                <a:solidFill>
                  <a:srgbClr val="EC646B"/>
                </a:solidFill>
              </a:rPr>
            </a:br>
            <a:r>
              <a:rPr lang="de-DE" sz="2400" b="1">
                <a:solidFill>
                  <a:srgbClr val="004577"/>
                </a:solidFill>
              </a:rPr>
              <a:t>Ordnen Sie zu!</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Geschenke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pic>
        <p:nvPicPr>
          <p:cNvPr id="7" name="Grafik 6">
            <a:extLst>
              <a:ext uri="{FF2B5EF4-FFF2-40B4-BE49-F238E27FC236}">
                <a16:creationId xmlns:a16="http://schemas.microsoft.com/office/drawing/2014/main" id="{8550B5AE-201C-3D7A-35D8-CB9948FA86B0}"/>
              </a:ext>
            </a:extLst>
          </p:cNvPr>
          <p:cNvPicPr>
            <a:picLocks noChangeAspect="1"/>
          </p:cNvPicPr>
          <p:nvPr/>
        </p:nvPicPr>
        <p:blipFill>
          <a:blip r:embed="rId5"/>
          <a:stretch>
            <a:fillRect/>
          </a:stretch>
        </p:blipFill>
        <p:spPr>
          <a:xfrm>
            <a:off x="2807949" y="2260397"/>
            <a:ext cx="2751138" cy="2406030"/>
          </a:xfrm>
          <a:prstGeom prst="rect">
            <a:avLst/>
          </a:prstGeom>
        </p:spPr>
      </p:pic>
      <p:sp>
        <p:nvSpPr>
          <p:cNvPr id="8" name="Textfeld 7">
            <a:extLst>
              <a:ext uri="{FF2B5EF4-FFF2-40B4-BE49-F238E27FC236}">
                <a16:creationId xmlns:a16="http://schemas.microsoft.com/office/drawing/2014/main" id="{906022E0-0701-9D58-6BB2-8A7A38FF7638}"/>
              </a:ext>
            </a:extLst>
          </p:cNvPr>
          <p:cNvSpPr txBox="1"/>
          <p:nvPr/>
        </p:nvSpPr>
        <p:spPr>
          <a:xfrm>
            <a:off x="5866567" y="1842796"/>
            <a:ext cx="2116975" cy="369332"/>
          </a:xfrm>
          <a:prstGeom prst="rect">
            <a:avLst/>
          </a:prstGeom>
          <a:noFill/>
        </p:spPr>
        <p:txBody>
          <a:bodyPr wrap="square" rtlCol="0">
            <a:spAutoFit/>
          </a:bodyPr>
          <a:lstStyle/>
          <a:p>
            <a:r>
              <a:rPr lang="de-DE"/>
              <a:t>B) 13 Trolle </a:t>
            </a:r>
          </a:p>
        </p:txBody>
      </p:sp>
      <p:pic>
        <p:nvPicPr>
          <p:cNvPr id="11" name="Grafik 10">
            <a:extLst>
              <a:ext uri="{FF2B5EF4-FFF2-40B4-BE49-F238E27FC236}">
                <a16:creationId xmlns:a16="http://schemas.microsoft.com/office/drawing/2014/main" id="{C2382376-3D11-5413-6F9A-6238916AE779}"/>
              </a:ext>
            </a:extLst>
          </p:cNvPr>
          <p:cNvPicPr>
            <a:picLocks noChangeAspect="1"/>
          </p:cNvPicPr>
          <p:nvPr/>
        </p:nvPicPr>
        <p:blipFill rotWithShape="1">
          <a:blip r:embed="rId6"/>
          <a:srcRect l="-1" t="6953" r="35383"/>
          <a:stretch/>
        </p:blipFill>
        <p:spPr>
          <a:xfrm>
            <a:off x="5742634" y="2278152"/>
            <a:ext cx="2996508" cy="2431407"/>
          </a:xfrm>
          <a:prstGeom prst="rect">
            <a:avLst/>
          </a:prstGeom>
        </p:spPr>
      </p:pic>
      <p:sp>
        <p:nvSpPr>
          <p:cNvPr id="12" name="Textfeld 11">
            <a:extLst>
              <a:ext uri="{FF2B5EF4-FFF2-40B4-BE49-F238E27FC236}">
                <a16:creationId xmlns:a16="http://schemas.microsoft.com/office/drawing/2014/main" id="{3F951FE5-B9A1-6D50-762E-CF2ADB69896A}"/>
              </a:ext>
            </a:extLst>
          </p:cNvPr>
          <p:cNvSpPr txBox="1"/>
          <p:nvPr/>
        </p:nvSpPr>
        <p:spPr>
          <a:xfrm>
            <a:off x="2747397" y="1830995"/>
            <a:ext cx="2116975" cy="369332"/>
          </a:xfrm>
          <a:prstGeom prst="rect">
            <a:avLst/>
          </a:prstGeom>
          <a:noFill/>
        </p:spPr>
        <p:txBody>
          <a:bodyPr wrap="square" rtlCol="0">
            <a:spAutoFit/>
          </a:bodyPr>
          <a:lstStyle/>
          <a:p>
            <a:r>
              <a:rPr lang="de-DE"/>
              <a:t>A) Hexe Befana </a:t>
            </a:r>
          </a:p>
        </p:txBody>
      </p:sp>
      <p:pic>
        <p:nvPicPr>
          <p:cNvPr id="6" name="Grafik 5">
            <a:extLst>
              <a:ext uri="{FF2B5EF4-FFF2-40B4-BE49-F238E27FC236}">
                <a16:creationId xmlns:a16="http://schemas.microsoft.com/office/drawing/2014/main" id="{4245AFFE-FD92-0397-756F-745C94797C43}"/>
              </a:ext>
            </a:extLst>
          </p:cNvPr>
          <p:cNvPicPr>
            <a:picLocks noChangeAspect="1"/>
          </p:cNvPicPr>
          <p:nvPr/>
        </p:nvPicPr>
        <p:blipFill>
          <a:blip r:embed="rId7"/>
          <a:stretch>
            <a:fillRect/>
          </a:stretch>
        </p:blipFill>
        <p:spPr>
          <a:xfrm>
            <a:off x="8897480" y="2252723"/>
            <a:ext cx="2155410" cy="2431407"/>
          </a:xfrm>
          <a:prstGeom prst="rect">
            <a:avLst/>
          </a:prstGeom>
        </p:spPr>
      </p:pic>
      <p:sp>
        <p:nvSpPr>
          <p:cNvPr id="10" name="Textfeld 9">
            <a:extLst>
              <a:ext uri="{FF2B5EF4-FFF2-40B4-BE49-F238E27FC236}">
                <a16:creationId xmlns:a16="http://schemas.microsoft.com/office/drawing/2014/main" id="{AE8D7D2E-AEFE-96E7-6012-375A6F4D33B3}"/>
              </a:ext>
            </a:extLst>
          </p:cNvPr>
          <p:cNvSpPr txBox="1"/>
          <p:nvPr/>
        </p:nvSpPr>
        <p:spPr>
          <a:xfrm>
            <a:off x="8669795" y="1818265"/>
            <a:ext cx="2116975" cy="369332"/>
          </a:xfrm>
          <a:prstGeom prst="rect">
            <a:avLst/>
          </a:prstGeom>
          <a:noFill/>
        </p:spPr>
        <p:txBody>
          <a:bodyPr wrap="square" rtlCol="0">
            <a:spAutoFit/>
          </a:bodyPr>
          <a:lstStyle/>
          <a:p>
            <a:r>
              <a:rPr lang="de-DE"/>
              <a:t>C) Niño de Dios</a:t>
            </a:r>
          </a:p>
        </p:txBody>
      </p:sp>
      <p:sp>
        <p:nvSpPr>
          <p:cNvPr id="13" name="Textfeld 12">
            <a:extLst>
              <a:ext uri="{FF2B5EF4-FFF2-40B4-BE49-F238E27FC236}">
                <a16:creationId xmlns:a16="http://schemas.microsoft.com/office/drawing/2014/main" id="{638612BB-2728-8A23-CFB9-28402DCC5923}"/>
              </a:ext>
            </a:extLst>
          </p:cNvPr>
          <p:cNvSpPr txBox="1"/>
          <p:nvPr/>
        </p:nvSpPr>
        <p:spPr>
          <a:xfrm>
            <a:off x="2807949" y="5223745"/>
            <a:ext cx="2116975" cy="369332"/>
          </a:xfrm>
          <a:prstGeom prst="rect">
            <a:avLst/>
          </a:prstGeom>
          <a:noFill/>
        </p:spPr>
        <p:txBody>
          <a:bodyPr wrap="square" rtlCol="0">
            <a:spAutoFit/>
          </a:bodyPr>
          <a:lstStyle/>
          <a:p>
            <a:r>
              <a:rPr lang="de-DE"/>
              <a:t>1) Kolumbien</a:t>
            </a:r>
          </a:p>
        </p:txBody>
      </p:sp>
      <p:sp>
        <p:nvSpPr>
          <p:cNvPr id="14" name="Textfeld 13">
            <a:extLst>
              <a:ext uri="{FF2B5EF4-FFF2-40B4-BE49-F238E27FC236}">
                <a16:creationId xmlns:a16="http://schemas.microsoft.com/office/drawing/2014/main" id="{BEC938E0-B001-5E6E-39CC-AC3573C5B75E}"/>
              </a:ext>
            </a:extLst>
          </p:cNvPr>
          <p:cNvSpPr txBox="1"/>
          <p:nvPr/>
        </p:nvSpPr>
        <p:spPr>
          <a:xfrm>
            <a:off x="2807948" y="5677985"/>
            <a:ext cx="2116975" cy="369332"/>
          </a:xfrm>
          <a:prstGeom prst="rect">
            <a:avLst/>
          </a:prstGeom>
          <a:noFill/>
        </p:spPr>
        <p:txBody>
          <a:bodyPr wrap="square" rtlCol="0">
            <a:spAutoFit/>
          </a:bodyPr>
          <a:lstStyle/>
          <a:p>
            <a:r>
              <a:rPr lang="de-DE"/>
              <a:t>2) Italien </a:t>
            </a:r>
          </a:p>
        </p:txBody>
      </p:sp>
      <p:sp>
        <p:nvSpPr>
          <p:cNvPr id="15" name="Textfeld 14">
            <a:extLst>
              <a:ext uri="{FF2B5EF4-FFF2-40B4-BE49-F238E27FC236}">
                <a16:creationId xmlns:a16="http://schemas.microsoft.com/office/drawing/2014/main" id="{BC22B9F0-523C-D971-6F34-FF4CED4DF109}"/>
              </a:ext>
            </a:extLst>
          </p:cNvPr>
          <p:cNvSpPr txBox="1"/>
          <p:nvPr/>
        </p:nvSpPr>
        <p:spPr>
          <a:xfrm>
            <a:off x="2807947" y="6132225"/>
            <a:ext cx="2116975" cy="369332"/>
          </a:xfrm>
          <a:prstGeom prst="rect">
            <a:avLst/>
          </a:prstGeom>
          <a:noFill/>
        </p:spPr>
        <p:txBody>
          <a:bodyPr wrap="square" rtlCol="0">
            <a:spAutoFit/>
          </a:bodyPr>
          <a:lstStyle/>
          <a:p>
            <a:r>
              <a:rPr lang="de-DE"/>
              <a:t>3) Island</a:t>
            </a:r>
          </a:p>
        </p:txBody>
      </p:sp>
      <p:pic>
        <p:nvPicPr>
          <p:cNvPr id="18" name="Grafik 17">
            <a:extLst>
              <a:ext uri="{FF2B5EF4-FFF2-40B4-BE49-F238E27FC236}">
                <a16:creationId xmlns:a16="http://schemas.microsoft.com/office/drawing/2014/main" id="{FEE5822C-6185-2AC3-13F6-A33712A01228}"/>
              </a:ext>
            </a:extLst>
          </p:cNvPr>
          <p:cNvPicPr>
            <a:picLocks noChangeAspect="1"/>
          </p:cNvPicPr>
          <p:nvPr/>
        </p:nvPicPr>
        <p:blipFill rotWithShape="1">
          <a:blip r:embed="rId8">
            <a:alphaModFix amt="70000"/>
          </a:blip>
          <a:srcRect l="18598" t="18263" r="18140" b="18107"/>
          <a:stretch/>
        </p:blipFill>
        <p:spPr>
          <a:xfrm>
            <a:off x="3168430" y="2681056"/>
            <a:ext cx="2126106" cy="1425647"/>
          </a:xfrm>
          <a:prstGeom prst="rect">
            <a:avLst/>
          </a:prstGeom>
        </p:spPr>
      </p:pic>
      <p:pic>
        <p:nvPicPr>
          <p:cNvPr id="19" name="Grafik 18">
            <a:extLst>
              <a:ext uri="{FF2B5EF4-FFF2-40B4-BE49-F238E27FC236}">
                <a16:creationId xmlns:a16="http://schemas.microsoft.com/office/drawing/2014/main" id="{790EBF8C-519A-AD27-D104-53D3344554DC}"/>
              </a:ext>
            </a:extLst>
          </p:cNvPr>
          <p:cNvPicPr>
            <a:picLocks noChangeAspect="1"/>
          </p:cNvPicPr>
          <p:nvPr/>
        </p:nvPicPr>
        <p:blipFill>
          <a:blip r:embed="rId9">
            <a:alphaModFix amt="50000"/>
          </a:blip>
          <a:stretch>
            <a:fillRect/>
          </a:stretch>
        </p:blipFill>
        <p:spPr>
          <a:xfrm>
            <a:off x="6012969" y="2402692"/>
            <a:ext cx="2052615" cy="2052615"/>
          </a:xfrm>
          <a:prstGeom prst="rect">
            <a:avLst/>
          </a:prstGeom>
        </p:spPr>
      </p:pic>
      <p:pic>
        <p:nvPicPr>
          <p:cNvPr id="20" name="Grafik 19">
            <a:extLst>
              <a:ext uri="{FF2B5EF4-FFF2-40B4-BE49-F238E27FC236}">
                <a16:creationId xmlns:a16="http://schemas.microsoft.com/office/drawing/2014/main" id="{5970081A-4E40-A871-7E74-A61AA581C759}"/>
              </a:ext>
            </a:extLst>
          </p:cNvPr>
          <p:cNvPicPr>
            <a:picLocks noChangeAspect="1"/>
          </p:cNvPicPr>
          <p:nvPr/>
        </p:nvPicPr>
        <p:blipFill>
          <a:blip r:embed="rId10">
            <a:alphaModFix amt="50000"/>
          </a:blip>
          <a:stretch>
            <a:fillRect/>
          </a:stretch>
        </p:blipFill>
        <p:spPr>
          <a:xfrm>
            <a:off x="8977808" y="2763873"/>
            <a:ext cx="1994754" cy="1330252"/>
          </a:xfrm>
          <a:prstGeom prst="rect">
            <a:avLst/>
          </a:prstGeom>
        </p:spPr>
      </p:pic>
      <p:sp>
        <p:nvSpPr>
          <p:cNvPr id="5" name="Ellipse 4">
            <a:extLst>
              <a:ext uri="{FF2B5EF4-FFF2-40B4-BE49-F238E27FC236}">
                <a16:creationId xmlns:a16="http://schemas.microsoft.com/office/drawing/2014/main" id="{321203F8-40FE-4E63-7316-72010D103098}"/>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7</a:t>
            </a:r>
          </a:p>
        </p:txBody>
      </p:sp>
    </p:spTree>
    <p:extLst>
      <p:ext uri="{BB962C8B-B14F-4D97-AF65-F5344CB8AC3E}">
        <p14:creationId xmlns:p14="http://schemas.microsoft.com/office/powerpoint/2010/main" val="14865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14534" y="243279"/>
            <a:ext cx="7663703" cy="1101836"/>
          </a:xfrm>
        </p:spPr>
        <p:txBody>
          <a:bodyPr/>
          <a:lstStyle/>
          <a:p>
            <a:r>
              <a:rPr lang="de-DE" b="1">
                <a:solidFill>
                  <a:srgbClr val="EC646B"/>
                </a:solidFill>
              </a:rPr>
              <a:t>Welches Wort wird gesucht?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Bilderrätsel </a:t>
            </a:r>
          </a:p>
        </p:txBody>
      </p:sp>
      <p:sp>
        <p:nvSpPr>
          <p:cNvPr id="17" name="Textfeld 16">
            <a:extLst>
              <a:ext uri="{FF2B5EF4-FFF2-40B4-BE49-F238E27FC236}">
                <a16:creationId xmlns:a16="http://schemas.microsoft.com/office/drawing/2014/main" id="{AE872895-8AF0-BAB5-0768-22602DF718FE}"/>
              </a:ext>
            </a:extLst>
          </p:cNvPr>
          <p:cNvSpPr txBox="1"/>
          <p:nvPr/>
        </p:nvSpPr>
        <p:spPr>
          <a:xfrm>
            <a:off x="2701761" y="5983968"/>
            <a:ext cx="2467992" cy="369332"/>
          </a:xfrm>
          <a:prstGeom prst="rect">
            <a:avLst/>
          </a:prstGeom>
          <a:noFill/>
        </p:spPr>
        <p:txBody>
          <a:bodyPr wrap="square" rtlCol="0">
            <a:spAutoFit/>
          </a:bodyPr>
          <a:lstStyle/>
          <a:p>
            <a:r>
              <a:rPr lang="de-DE">
                <a:solidFill>
                  <a:srgbClr val="FF0000"/>
                </a:solidFill>
              </a:rPr>
              <a:t>SPE</a:t>
            </a:r>
            <a:r>
              <a:rPr lang="de-DE" strike="sngStrike"/>
              <a:t>CHT</a:t>
            </a:r>
          </a:p>
        </p:txBody>
      </p:sp>
      <p:pic>
        <p:nvPicPr>
          <p:cNvPr id="19" name="Grafik 18">
            <a:extLst>
              <a:ext uri="{FF2B5EF4-FFF2-40B4-BE49-F238E27FC236}">
                <a16:creationId xmlns:a16="http://schemas.microsoft.com/office/drawing/2014/main" id="{C4284706-F83E-8397-19B9-4621E907910A}"/>
              </a:ext>
            </a:extLst>
          </p:cNvPr>
          <p:cNvPicPr>
            <a:picLocks noChangeAspect="1"/>
          </p:cNvPicPr>
          <p:nvPr/>
        </p:nvPicPr>
        <p:blipFill>
          <a:blip r:embed="rId3"/>
          <a:stretch>
            <a:fillRect/>
          </a:stretch>
        </p:blipFill>
        <p:spPr>
          <a:xfrm>
            <a:off x="2701761" y="2847445"/>
            <a:ext cx="2021623" cy="2952136"/>
          </a:xfrm>
          <a:prstGeom prst="rect">
            <a:avLst/>
          </a:prstGeom>
        </p:spPr>
      </p:pic>
      <p:pic>
        <p:nvPicPr>
          <p:cNvPr id="21" name="Grafik 20">
            <a:extLst>
              <a:ext uri="{FF2B5EF4-FFF2-40B4-BE49-F238E27FC236}">
                <a16:creationId xmlns:a16="http://schemas.microsoft.com/office/drawing/2014/main" id="{E3413DC8-AD24-3A5D-972F-E06030FE4E73}"/>
              </a:ext>
            </a:extLst>
          </p:cNvPr>
          <p:cNvPicPr>
            <a:picLocks noChangeAspect="1"/>
          </p:cNvPicPr>
          <p:nvPr/>
        </p:nvPicPr>
        <p:blipFill>
          <a:blip r:embed="rId4"/>
          <a:stretch>
            <a:fillRect/>
          </a:stretch>
        </p:blipFill>
        <p:spPr>
          <a:xfrm>
            <a:off x="4834298" y="2864530"/>
            <a:ext cx="2666096" cy="1946012"/>
          </a:xfrm>
          <a:prstGeom prst="rect">
            <a:avLst/>
          </a:prstGeom>
        </p:spPr>
      </p:pic>
      <p:sp>
        <p:nvSpPr>
          <p:cNvPr id="22" name="Textfeld 21">
            <a:extLst>
              <a:ext uri="{FF2B5EF4-FFF2-40B4-BE49-F238E27FC236}">
                <a16:creationId xmlns:a16="http://schemas.microsoft.com/office/drawing/2014/main" id="{6F3C0731-62B6-A8AB-8D56-41070A84E905}"/>
              </a:ext>
            </a:extLst>
          </p:cNvPr>
          <p:cNvSpPr txBox="1"/>
          <p:nvPr/>
        </p:nvSpPr>
        <p:spPr>
          <a:xfrm>
            <a:off x="8010245" y="2419500"/>
            <a:ext cx="2467992" cy="369332"/>
          </a:xfrm>
          <a:prstGeom prst="rect">
            <a:avLst/>
          </a:prstGeom>
          <a:noFill/>
        </p:spPr>
        <p:txBody>
          <a:bodyPr wrap="square" rtlCol="0">
            <a:spAutoFit/>
          </a:bodyPr>
          <a:lstStyle/>
          <a:p>
            <a:r>
              <a:rPr lang="de-DE" strike="sngStrike"/>
              <a:t>Z</a:t>
            </a:r>
          </a:p>
        </p:txBody>
      </p:sp>
      <p:pic>
        <p:nvPicPr>
          <p:cNvPr id="24" name="Grafik 23">
            <a:extLst>
              <a:ext uri="{FF2B5EF4-FFF2-40B4-BE49-F238E27FC236}">
                <a16:creationId xmlns:a16="http://schemas.microsoft.com/office/drawing/2014/main" id="{5845532E-FB0D-E9F6-8400-C9F0EF907B0F}"/>
              </a:ext>
            </a:extLst>
          </p:cNvPr>
          <p:cNvPicPr>
            <a:picLocks noChangeAspect="1"/>
          </p:cNvPicPr>
          <p:nvPr/>
        </p:nvPicPr>
        <p:blipFill>
          <a:blip r:embed="rId5"/>
          <a:stretch>
            <a:fillRect/>
          </a:stretch>
        </p:blipFill>
        <p:spPr>
          <a:xfrm>
            <a:off x="7690719" y="2864530"/>
            <a:ext cx="1875804" cy="2356668"/>
          </a:xfrm>
          <a:prstGeom prst="rect">
            <a:avLst/>
          </a:prstGeom>
        </p:spPr>
      </p:pic>
      <p:sp>
        <p:nvSpPr>
          <p:cNvPr id="25" name="Textfeld 24">
            <a:extLst>
              <a:ext uri="{FF2B5EF4-FFF2-40B4-BE49-F238E27FC236}">
                <a16:creationId xmlns:a16="http://schemas.microsoft.com/office/drawing/2014/main" id="{BF6DF1CF-72EB-EFC0-13FE-C64557369F4C}"/>
              </a:ext>
            </a:extLst>
          </p:cNvPr>
          <p:cNvSpPr txBox="1"/>
          <p:nvPr/>
        </p:nvSpPr>
        <p:spPr>
          <a:xfrm>
            <a:off x="5150026" y="2478113"/>
            <a:ext cx="2467992" cy="369332"/>
          </a:xfrm>
          <a:prstGeom prst="rect">
            <a:avLst/>
          </a:prstGeom>
          <a:noFill/>
        </p:spPr>
        <p:txBody>
          <a:bodyPr wrap="square" rtlCol="0">
            <a:spAutoFit/>
          </a:bodyPr>
          <a:lstStyle/>
          <a:p>
            <a:r>
              <a:rPr lang="de-DE" strike="sngStrike"/>
              <a:t>H</a:t>
            </a:r>
          </a:p>
        </p:txBody>
      </p:sp>
      <p:pic>
        <p:nvPicPr>
          <p:cNvPr id="27" name="Grafik 26">
            <a:extLst>
              <a:ext uri="{FF2B5EF4-FFF2-40B4-BE49-F238E27FC236}">
                <a16:creationId xmlns:a16="http://schemas.microsoft.com/office/drawing/2014/main" id="{03CAED73-DBF3-68A4-7EBE-BBE7598E97F0}"/>
              </a:ext>
            </a:extLst>
          </p:cNvPr>
          <p:cNvPicPr>
            <a:picLocks noChangeAspect="1"/>
          </p:cNvPicPr>
          <p:nvPr/>
        </p:nvPicPr>
        <p:blipFill>
          <a:blip r:embed="rId6"/>
          <a:stretch>
            <a:fillRect/>
          </a:stretch>
        </p:blipFill>
        <p:spPr>
          <a:xfrm>
            <a:off x="9756848" y="2872928"/>
            <a:ext cx="2219325" cy="3190875"/>
          </a:xfrm>
          <a:prstGeom prst="rect">
            <a:avLst/>
          </a:prstGeom>
        </p:spPr>
      </p:pic>
      <p:sp>
        <p:nvSpPr>
          <p:cNvPr id="28" name="Textfeld 27">
            <a:extLst>
              <a:ext uri="{FF2B5EF4-FFF2-40B4-BE49-F238E27FC236}">
                <a16:creationId xmlns:a16="http://schemas.microsoft.com/office/drawing/2014/main" id="{D8CF9E7C-A756-E4F8-763F-1E0C4A76716B}"/>
              </a:ext>
            </a:extLst>
          </p:cNvPr>
          <p:cNvSpPr txBox="1"/>
          <p:nvPr/>
        </p:nvSpPr>
        <p:spPr>
          <a:xfrm>
            <a:off x="9822553" y="2419500"/>
            <a:ext cx="2467992" cy="369332"/>
          </a:xfrm>
          <a:prstGeom prst="rect">
            <a:avLst/>
          </a:prstGeom>
          <a:noFill/>
        </p:spPr>
        <p:txBody>
          <a:bodyPr wrap="square" rtlCol="0">
            <a:spAutoFit/>
          </a:bodyPr>
          <a:lstStyle/>
          <a:p>
            <a:r>
              <a:rPr lang="de-DE"/>
              <a:t>Ohne 1-6 </a:t>
            </a:r>
          </a:p>
        </p:txBody>
      </p:sp>
      <p:sp>
        <p:nvSpPr>
          <p:cNvPr id="5" name="Textfeld 4">
            <a:extLst>
              <a:ext uri="{FF2B5EF4-FFF2-40B4-BE49-F238E27FC236}">
                <a16:creationId xmlns:a16="http://schemas.microsoft.com/office/drawing/2014/main" id="{1026AA8C-7B85-E1D9-CA26-CEF21FC196D0}"/>
              </a:ext>
            </a:extLst>
          </p:cNvPr>
          <p:cNvSpPr txBox="1"/>
          <p:nvPr/>
        </p:nvSpPr>
        <p:spPr>
          <a:xfrm>
            <a:off x="3017519" y="2464124"/>
            <a:ext cx="2467992" cy="369332"/>
          </a:xfrm>
          <a:prstGeom prst="rect">
            <a:avLst/>
          </a:prstGeom>
          <a:noFill/>
        </p:spPr>
        <p:txBody>
          <a:bodyPr wrap="square" rtlCol="0">
            <a:spAutoFit/>
          </a:bodyPr>
          <a:lstStyle/>
          <a:p>
            <a:r>
              <a:rPr lang="de-DE" strike="sngStrike"/>
              <a:t>CHT</a:t>
            </a:r>
          </a:p>
        </p:txBody>
      </p:sp>
      <p:sp>
        <p:nvSpPr>
          <p:cNvPr id="6" name="Textfeld 5">
            <a:extLst>
              <a:ext uri="{FF2B5EF4-FFF2-40B4-BE49-F238E27FC236}">
                <a16:creationId xmlns:a16="http://schemas.microsoft.com/office/drawing/2014/main" id="{6150D68B-4520-863E-AB2D-05193370BF62}"/>
              </a:ext>
            </a:extLst>
          </p:cNvPr>
          <p:cNvSpPr txBox="1"/>
          <p:nvPr/>
        </p:nvSpPr>
        <p:spPr>
          <a:xfrm>
            <a:off x="5150026" y="5983968"/>
            <a:ext cx="2467992" cy="369332"/>
          </a:xfrm>
          <a:prstGeom prst="rect">
            <a:avLst/>
          </a:prstGeom>
          <a:noFill/>
        </p:spPr>
        <p:txBody>
          <a:bodyPr wrap="square" rtlCol="0">
            <a:spAutoFit/>
          </a:bodyPr>
          <a:lstStyle/>
          <a:p>
            <a:r>
              <a:rPr lang="de-DE">
                <a:solidFill>
                  <a:srgbClr val="FF0000"/>
                </a:solidFill>
              </a:rPr>
              <a:t>KU</a:t>
            </a:r>
            <a:r>
              <a:rPr lang="de-DE" strike="sngStrike"/>
              <a:t>H</a:t>
            </a:r>
          </a:p>
        </p:txBody>
      </p:sp>
      <p:sp>
        <p:nvSpPr>
          <p:cNvPr id="7" name="Textfeld 6">
            <a:extLst>
              <a:ext uri="{FF2B5EF4-FFF2-40B4-BE49-F238E27FC236}">
                <a16:creationId xmlns:a16="http://schemas.microsoft.com/office/drawing/2014/main" id="{B9F83C9E-FC2B-5707-DEF0-3B6C2D90BCD2}"/>
              </a:ext>
            </a:extLst>
          </p:cNvPr>
          <p:cNvSpPr txBox="1"/>
          <p:nvPr/>
        </p:nvSpPr>
        <p:spPr>
          <a:xfrm>
            <a:off x="7690719" y="6063803"/>
            <a:ext cx="2467992" cy="369332"/>
          </a:xfrm>
          <a:prstGeom prst="rect">
            <a:avLst/>
          </a:prstGeom>
          <a:noFill/>
        </p:spPr>
        <p:txBody>
          <a:bodyPr wrap="square" rtlCol="0">
            <a:spAutoFit/>
          </a:bodyPr>
          <a:lstStyle/>
          <a:p>
            <a:r>
              <a:rPr lang="de-DE">
                <a:solidFill>
                  <a:srgbClr val="FF0000"/>
                </a:solidFill>
              </a:rPr>
              <a:t>LAT</a:t>
            </a:r>
            <a:r>
              <a:rPr lang="de-DE" strike="sngStrike"/>
              <a:t>Z</a:t>
            </a:r>
          </a:p>
        </p:txBody>
      </p:sp>
      <p:sp>
        <p:nvSpPr>
          <p:cNvPr id="8" name="Textfeld 7">
            <a:extLst>
              <a:ext uri="{FF2B5EF4-FFF2-40B4-BE49-F238E27FC236}">
                <a16:creationId xmlns:a16="http://schemas.microsoft.com/office/drawing/2014/main" id="{3C7C36BC-BE8F-7AEB-7B2F-C3FDBFDEE2E1}"/>
              </a:ext>
            </a:extLst>
          </p:cNvPr>
          <p:cNvSpPr txBox="1"/>
          <p:nvPr/>
        </p:nvSpPr>
        <p:spPr>
          <a:xfrm>
            <a:off x="9822553" y="6147899"/>
            <a:ext cx="2467992" cy="369332"/>
          </a:xfrm>
          <a:prstGeom prst="rect">
            <a:avLst/>
          </a:prstGeom>
          <a:noFill/>
        </p:spPr>
        <p:txBody>
          <a:bodyPr wrap="square" rtlCol="0">
            <a:spAutoFit/>
          </a:bodyPr>
          <a:lstStyle/>
          <a:p>
            <a:r>
              <a:rPr lang="de-DE" strike="sngStrike"/>
              <a:t>KONFUZ</a:t>
            </a:r>
            <a:r>
              <a:rPr lang="de-DE">
                <a:solidFill>
                  <a:srgbClr val="FF0000"/>
                </a:solidFill>
              </a:rPr>
              <a:t>IUS</a:t>
            </a:r>
          </a:p>
        </p:txBody>
      </p:sp>
      <p:pic>
        <p:nvPicPr>
          <p:cNvPr id="9" name="Grafik 8">
            <a:extLst>
              <a:ext uri="{FF2B5EF4-FFF2-40B4-BE49-F238E27FC236}">
                <a16:creationId xmlns:a16="http://schemas.microsoft.com/office/drawing/2014/main" id="{BC9CBA01-89A0-AA61-EA7D-46A3B66A97A4}"/>
              </a:ext>
            </a:extLst>
          </p:cNvPr>
          <p:cNvPicPr>
            <a:picLocks noChangeAspect="1"/>
          </p:cNvPicPr>
          <p:nvPr/>
        </p:nvPicPr>
        <p:blipFill>
          <a:blip r:embed="rId7"/>
          <a:stretch>
            <a:fillRect/>
          </a:stretch>
        </p:blipFill>
        <p:spPr>
          <a:xfrm>
            <a:off x="3155806" y="474753"/>
            <a:ext cx="7363169" cy="5706456"/>
          </a:xfrm>
          <a:prstGeom prst="rect">
            <a:avLst/>
          </a:prstGeom>
        </p:spPr>
      </p:pic>
      <p:sp>
        <p:nvSpPr>
          <p:cNvPr id="10" name="Ellipse 9">
            <a:extLst>
              <a:ext uri="{FF2B5EF4-FFF2-40B4-BE49-F238E27FC236}">
                <a16:creationId xmlns:a16="http://schemas.microsoft.com/office/drawing/2014/main" id="{2CD5139F-E6CD-4B5C-EFAD-56B0DA04502F}"/>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8</a:t>
            </a:r>
          </a:p>
        </p:txBody>
      </p:sp>
    </p:spTree>
    <p:extLst>
      <p:ext uri="{BB962C8B-B14F-4D97-AF65-F5344CB8AC3E}">
        <p14:creationId xmlns:p14="http://schemas.microsoft.com/office/powerpoint/2010/main" val="9061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1450" y="662047"/>
            <a:ext cx="7663703" cy="1101836"/>
          </a:xfrm>
        </p:spPr>
        <p:txBody>
          <a:bodyPr/>
          <a:lstStyle/>
          <a:p>
            <a:r>
              <a:rPr lang="de-DE" b="1">
                <a:solidFill>
                  <a:srgbClr val="EC646B"/>
                </a:solidFill>
              </a:rPr>
              <a:t>Feiertage in anderen</a:t>
            </a:r>
            <a:br>
              <a:rPr lang="de-DE" b="1">
                <a:solidFill>
                  <a:srgbClr val="EC646B"/>
                </a:solidFill>
              </a:rPr>
            </a:br>
            <a:r>
              <a:rPr lang="de-DE" b="1">
                <a:solidFill>
                  <a:srgbClr val="EC646B"/>
                </a:solidFill>
              </a:rPr>
              <a:t> Religionen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Weihnachtsfest in anderen Religionen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5" y="1448574"/>
            <a:ext cx="7903791" cy="369332"/>
          </a:xfrm>
          <a:prstGeom prst="rect">
            <a:avLst/>
          </a:prstGeom>
          <a:noFill/>
        </p:spPr>
        <p:txBody>
          <a:bodyPr wrap="square">
            <a:spAutoFit/>
          </a:bodyPr>
          <a:lstStyle/>
          <a:p>
            <a:r>
              <a:rPr lang="de-DE">
                <a:solidFill>
                  <a:srgbClr val="004577"/>
                </a:solidFill>
              </a:rPr>
              <a:t>Welchen Feiertag suchen wir? </a:t>
            </a:r>
          </a:p>
        </p:txBody>
      </p:sp>
      <p:sp>
        <p:nvSpPr>
          <p:cNvPr id="18" name="Textfeld 17">
            <a:extLst>
              <a:ext uri="{FF2B5EF4-FFF2-40B4-BE49-F238E27FC236}">
                <a16:creationId xmlns:a16="http://schemas.microsoft.com/office/drawing/2014/main" id="{1A5C76C0-3938-851F-B986-41FDF88568B7}"/>
              </a:ext>
            </a:extLst>
          </p:cNvPr>
          <p:cNvSpPr txBox="1"/>
          <p:nvPr/>
        </p:nvSpPr>
        <p:spPr>
          <a:xfrm>
            <a:off x="2770915" y="2085439"/>
            <a:ext cx="9075625" cy="3416320"/>
          </a:xfrm>
          <a:prstGeom prst="rect">
            <a:avLst/>
          </a:prstGeom>
          <a:noFill/>
        </p:spPr>
        <p:txBody>
          <a:bodyPr wrap="square">
            <a:spAutoFit/>
          </a:bodyPr>
          <a:lstStyle/>
          <a:p>
            <a:r>
              <a:rPr lang="de-DE">
                <a:solidFill>
                  <a:srgbClr val="EC646B"/>
                </a:solidFill>
                <a:latin typeface="OpenSans OneStage"/>
              </a:rPr>
              <a:t>Das mehrtägige Fest findet am 15. Tag des Hindumonats </a:t>
            </a:r>
            <a:r>
              <a:rPr lang="de-DE" err="1">
                <a:solidFill>
                  <a:srgbClr val="EC646B"/>
                </a:solidFill>
                <a:latin typeface="OpenSans OneStage"/>
              </a:rPr>
              <a:t>Kartik</a:t>
            </a:r>
            <a:r>
              <a:rPr lang="de-DE">
                <a:solidFill>
                  <a:srgbClr val="EC646B"/>
                </a:solidFill>
                <a:latin typeface="OpenSans OneStage"/>
              </a:rPr>
              <a:t> statt – nach unserer Zeitrechnung meist Ende Oktober / Anfang November – und feiert den Sieg des Guten über </a:t>
            </a:r>
          </a:p>
          <a:p>
            <a:r>
              <a:rPr lang="de-DE">
                <a:solidFill>
                  <a:srgbClr val="EC646B"/>
                </a:solidFill>
                <a:latin typeface="OpenSans OneStage"/>
              </a:rPr>
              <a:t>das Böse, des Hellen über das Dunkle. Die Termine für den Feiertag richten sich nach dem Neumond und verschieben sich daher immer: </a:t>
            </a:r>
          </a:p>
          <a:p>
            <a:endParaRPr lang="de-DE">
              <a:solidFill>
                <a:srgbClr val="EC646B"/>
              </a:solidFill>
              <a:latin typeface="OpenSans OneStage"/>
            </a:endParaRPr>
          </a:p>
          <a:p>
            <a:endParaRPr lang="de-DE">
              <a:solidFill>
                <a:srgbClr val="EC646B"/>
              </a:solidFill>
              <a:latin typeface="OpenSans OneStage"/>
            </a:endParaRPr>
          </a:p>
          <a:p>
            <a:pPr algn="l">
              <a:buFont typeface="Arial" panose="020B0604020202020204" pitchFamily="34" charset="0"/>
              <a:buChar char="•"/>
            </a:pPr>
            <a:r>
              <a:rPr lang="de-DE">
                <a:solidFill>
                  <a:srgbClr val="EC646B"/>
                </a:solidFill>
                <a:latin typeface="OpenSans OneStage"/>
              </a:rPr>
              <a:t> 24. Oktober 2022</a:t>
            </a:r>
          </a:p>
          <a:p>
            <a:pPr algn="l">
              <a:buFont typeface="Arial" panose="020B0604020202020204" pitchFamily="34" charset="0"/>
              <a:buChar char="•"/>
            </a:pPr>
            <a:r>
              <a:rPr lang="de-DE">
                <a:solidFill>
                  <a:srgbClr val="EC646B"/>
                </a:solidFill>
                <a:latin typeface="OpenSans OneStage"/>
              </a:rPr>
              <a:t> 12. November 2023</a:t>
            </a:r>
          </a:p>
          <a:p>
            <a:pPr algn="l">
              <a:buFont typeface="Arial" panose="020B0604020202020204" pitchFamily="34" charset="0"/>
              <a:buChar char="•"/>
            </a:pPr>
            <a:r>
              <a:rPr lang="de-DE">
                <a:solidFill>
                  <a:srgbClr val="EC646B"/>
                </a:solidFill>
                <a:latin typeface="OpenSans OneStage"/>
              </a:rPr>
              <a:t> 1. November 2024</a:t>
            </a:r>
          </a:p>
          <a:p>
            <a:pPr algn="l">
              <a:buFont typeface="Arial" panose="020B0604020202020204" pitchFamily="34" charset="0"/>
              <a:buChar char="•"/>
            </a:pPr>
            <a:r>
              <a:rPr lang="de-DE">
                <a:solidFill>
                  <a:srgbClr val="EC646B"/>
                </a:solidFill>
                <a:latin typeface="OpenSans OneStage"/>
              </a:rPr>
              <a:t> 21. Oktober 2025</a:t>
            </a:r>
          </a:p>
          <a:p>
            <a:endParaRPr lang="de-DE">
              <a:solidFill>
                <a:srgbClr val="EC646B"/>
              </a:solidFill>
              <a:latin typeface="OpenSans OneStage"/>
            </a:endParaRPr>
          </a:p>
          <a:p>
            <a:endParaRPr lang="de-DE">
              <a:solidFill>
                <a:srgbClr val="EC646B"/>
              </a:solidFill>
              <a:latin typeface="OpenSans OneStage"/>
            </a:endParaRPr>
          </a:p>
        </p:txBody>
      </p:sp>
      <p:pic>
        <p:nvPicPr>
          <p:cNvPr id="5" name="Grafik 4">
            <a:extLst>
              <a:ext uri="{FF2B5EF4-FFF2-40B4-BE49-F238E27FC236}">
                <a16:creationId xmlns:a16="http://schemas.microsoft.com/office/drawing/2014/main" id="{147BDC45-7C01-5C31-9FC3-2E48C5C85B45}"/>
              </a:ext>
            </a:extLst>
          </p:cNvPr>
          <p:cNvPicPr>
            <a:picLocks noChangeAspect="1"/>
          </p:cNvPicPr>
          <p:nvPr/>
        </p:nvPicPr>
        <p:blipFill>
          <a:blip r:embed="rId5"/>
          <a:stretch>
            <a:fillRect/>
          </a:stretch>
        </p:blipFill>
        <p:spPr>
          <a:xfrm>
            <a:off x="6192253" y="3296291"/>
            <a:ext cx="5314603" cy="3321627"/>
          </a:xfrm>
          <a:prstGeom prst="rect">
            <a:avLst/>
          </a:prstGeom>
        </p:spPr>
      </p:pic>
      <p:sp>
        <p:nvSpPr>
          <p:cNvPr id="6" name="Ellipse 5">
            <a:extLst>
              <a:ext uri="{FF2B5EF4-FFF2-40B4-BE49-F238E27FC236}">
                <a16:creationId xmlns:a16="http://schemas.microsoft.com/office/drawing/2014/main" id="{52270DC7-A627-A22C-4AD3-2D9CCF42B5BA}"/>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9</a:t>
            </a:r>
          </a:p>
        </p:txBody>
      </p:sp>
    </p:spTree>
    <p:extLst>
      <p:ext uri="{BB962C8B-B14F-4D97-AF65-F5344CB8AC3E}">
        <p14:creationId xmlns:p14="http://schemas.microsoft.com/office/powerpoint/2010/main" val="109144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1450" y="662047"/>
            <a:ext cx="7663703" cy="1101836"/>
          </a:xfrm>
        </p:spPr>
        <p:txBody>
          <a:bodyPr/>
          <a:lstStyle/>
          <a:p>
            <a:r>
              <a:rPr lang="de-DE" b="1">
                <a:solidFill>
                  <a:srgbClr val="EC646B"/>
                </a:solidFill>
              </a:rPr>
              <a:t>Feiertage in anderen</a:t>
            </a:r>
            <a:br>
              <a:rPr lang="de-DE" b="1">
                <a:solidFill>
                  <a:srgbClr val="EC646B"/>
                </a:solidFill>
              </a:rPr>
            </a:br>
            <a:r>
              <a:rPr lang="de-DE" b="1">
                <a:solidFill>
                  <a:srgbClr val="EC646B"/>
                </a:solidFill>
              </a:rPr>
              <a:t> Religionen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Weihnachtsfest in anderen Religionen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129332" y="-674870"/>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861450" y="1475929"/>
            <a:ext cx="7903791" cy="369332"/>
          </a:xfrm>
          <a:prstGeom prst="rect">
            <a:avLst/>
          </a:prstGeom>
          <a:noFill/>
        </p:spPr>
        <p:txBody>
          <a:bodyPr wrap="square">
            <a:spAutoFit/>
          </a:bodyPr>
          <a:lstStyle/>
          <a:p>
            <a:r>
              <a:rPr lang="de-DE">
                <a:solidFill>
                  <a:srgbClr val="004577"/>
                </a:solidFill>
              </a:rPr>
              <a:t>Was wissen Sie über Chanukka? </a:t>
            </a:r>
          </a:p>
        </p:txBody>
      </p:sp>
      <p:sp>
        <p:nvSpPr>
          <p:cNvPr id="18" name="Textfeld 17">
            <a:extLst>
              <a:ext uri="{FF2B5EF4-FFF2-40B4-BE49-F238E27FC236}">
                <a16:creationId xmlns:a16="http://schemas.microsoft.com/office/drawing/2014/main" id="{1A5C76C0-3938-851F-B986-41FDF88568B7}"/>
              </a:ext>
            </a:extLst>
          </p:cNvPr>
          <p:cNvSpPr txBox="1"/>
          <p:nvPr/>
        </p:nvSpPr>
        <p:spPr>
          <a:xfrm>
            <a:off x="2861450" y="2011939"/>
            <a:ext cx="9075625" cy="2585323"/>
          </a:xfrm>
          <a:prstGeom prst="rect">
            <a:avLst/>
          </a:prstGeom>
          <a:noFill/>
        </p:spPr>
        <p:txBody>
          <a:bodyPr wrap="square">
            <a:spAutoFit/>
          </a:bodyPr>
          <a:lstStyle/>
          <a:p>
            <a:r>
              <a:rPr lang="de-DE" b="1">
                <a:solidFill>
                  <a:srgbClr val="004577"/>
                </a:solidFill>
              </a:rPr>
              <a:t>Wie heißt der acht- oder neunarmige Leuchter genannt, </a:t>
            </a:r>
            <a:r>
              <a:rPr lang="de-DE" sz="1800" b="1">
                <a:solidFill>
                  <a:schemeClr val="accent1"/>
                </a:solidFill>
              </a:rPr>
              <a:t>dessen Kerzen zum jüdischen Chanukkafest entzündet werden? </a:t>
            </a:r>
          </a:p>
          <a:p>
            <a:endParaRPr lang="de-DE" b="1">
              <a:solidFill>
                <a:srgbClr val="EC646B"/>
              </a:solidFill>
              <a:latin typeface="OpenSans OneStage"/>
            </a:endParaRPr>
          </a:p>
          <a:p>
            <a:pPr marL="342900" indent="-342900" algn="l">
              <a:buAutoNum type="alphaUcParenR"/>
            </a:pPr>
            <a:r>
              <a:rPr lang="de-DE" b="1">
                <a:solidFill>
                  <a:srgbClr val="EC646B"/>
                </a:solidFill>
                <a:latin typeface="OpenSans OneStage"/>
              </a:rPr>
              <a:t>Chanukkia</a:t>
            </a:r>
          </a:p>
          <a:p>
            <a:pPr marL="342900" indent="-342900" algn="l">
              <a:buAutoNum type="alphaUcParenR"/>
            </a:pPr>
            <a:r>
              <a:rPr lang="de-DE" err="1">
                <a:solidFill>
                  <a:srgbClr val="EC646B"/>
                </a:solidFill>
                <a:latin typeface="OpenSans OneStage"/>
              </a:rPr>
              <a:t>Menerva</a:t>
            </a:r>
            <a:endParaRPr lang="de-DE">
              <a:solidFill>
                <a:srgbClr val="EC646B"/>
              </a:solidFill>
              <a:latin typeface="OpenSans OneStage"/>
            </a:endParaRPr>
          </a:p>
          <a:p>
            <a:pPr marL="342900" indent="-342900" algn="l">
              <a:buAutoNum type="alphaUcParenR"/>
            </a:pPr>
            <a:r>
              <a:rPr lang="de-DE">
                <a:solidFill>
                  <a:srgbClr val="EC646B"/>
                </a:solidFill>
                <a:latin typeface="OpenSans OneStage"/>
              </a:rPr>
              <a:t>Menora </a:t>
            </a:r>
          </a:p>
          <a:p>
            <a:pPr marL="342900" indent="-342900" algn="l">
              <a:buAutoNum type="alphaUcParenR"/>
            </a:pPr>
            <a:r>
              <a:rPr lang="de-DE">
                <a:solidFill>
                  <a:srgbClr val="EC646B"/>
                </a:solidFill>
                <a:latin typeface="OpenSans OneStage"/>
              </a:rPr>
              <a:t>Makkabäer </a:t>
            </a:r>
          </a:p>
          <a:p>
            <a:endParaRPr lang="de-DE">
              <a:solidFill>
                <a:srgbClr val="EC646B"/>
              </a:solidFill>
              <a:latin typeface="OpenSans OneStage"/>
            </a:endParaRPr>
          </a:p>
          <a:p>
            <a:endParaRPr lang="de-DE">
              <a:solidFill>
                <a:srgbClr val="EC646B"/>
              </a:solidFill>
              <a:latin typeface="OpenSans OneStage"/>
            </a:endParaRPr>
          </a:p>
        </p:txBody>
      </p:sp>
      <p:pic>
        <p:nvPicPr>
          <p:cNvPr id="5" name="Grafik 4">
            <a:extLst>
              <a:ext uri="{FF2B5EF4-FFF2-40B4-BE49-F238E27FC236}">
                <a16:creationId xmlns:a16="http://schemas.microsoft.com/office/drawing/2014/main" id="{302AA9A1-8F02-DAF7-76B4-F515A84FC739}"/>
              </a:ext>
            </a:extLst>
          </p:cNvPr>
          <p:cNvPicPr>
            <a:picLocks noChangeAspect="1"/>
          </p:cNvPicPr>
          <p:nvPr/>
        </p:nvPicPr>
        <p:blipFill>
          <a:blip r:embed="rId5"/>
          <a:stretch>
            <a:fillRect/>
          </a:stretch>
        </p:blipFill>
        <p:spPr>
          <a:xfrm>
            <a:off x="6813345" y="2879908"/>
            <a:ext cx="3000375" cy="3095625"/>
          </a:xfrm>
          <a:prstGeom prst="rect">
            <a:avLst/>
          </a:prstGeom>
        </p:spPr>
      </p:pic>
      <p:sp>
        <p:nvSpPr>
          <p:cNvPr id="6" name="Ellipse 5">
            <a:extLst>
              <a:ext uri="{FF2B5EF4-FFF2-40B4-BE49-F238E27FC236}">
                <a16:creationId xmlns:a16="http://schemas.microsoft.com/office/drawing/2014/main" id="{9A30EA9C-22AB-DDD7-0520-17AAF9C4085B}"/>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10</a:t>
            </a:r>
          </a:p>
        </p:txBody>
      </p:sp>
    </p:spTree>
    <p:extLst>
      <p:ext uri="{BB962C8B-B14F-4D97-AF65-F5344CB8AC3E}">
        <p14:creationId xmlns:p14="http://schemas.microsoft.com/office/powerpoint/2010/main" val="315265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770913" y="1387665"/>
            <a:ext cx="7663703" cy="1101836"/>
          </a:xfrm>
        </p:spPr>
        <p:txBody>
          <a:bodyPr/>
          <a:lstStyle/>
          <a:p>
            <a:r>
              <a:rPr lang="de-DE" sz="3200" b="1">
                <a:solidFill>
                  <a:srgbClr val="EC646B"/>
                </a:solidFill>
              </a:rPr>
              <a:t>Wie viel Schoko-</a:t>
            </a:r>
            <a:br>
              <a:rPr lang="de-DE" sz="3200" b="1">
                <a:solidFill>
                  <a:srgbClr val="EC646B"/>
                </a:solidFill>
              </a:rPr>
            </a:br>
            <a:r>
              <a:rPr lang="de-DE" sz="3200" b="1">
                <a:solidFill>
                  <a:srgbClr val="EC646B"/>
                </a:solidFill>
              </a:rPr>
              <a:t>Weihnachtsmänner (in Tonnen) wurden in Deutschland 2021 produziert</a:t>
            </a:r>
            <a:r>
              <a:rPr lang="de-DE">
                <a:solidFill>
                  <a:srgbClr val="EC646B"/>
                </a:solidFill>
              </a:rPr>
              <a:t>?</a:t>
            </a:r>
            <a:r>
              <a:rPr lang="de-DE" b="1">
                <a:solidFill>
                  <a:srgbClr val="EC646B"/>
                </a:solidFill>
              </a:rPr>
              <a:t>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Schätzfrage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3" y="2502132"/>
            <a:ext cx="7874282" cy="369332"/>
          </a:xfrm>
          <a:prstGeom prst="rect">
            <a:avLst/>
          </a:prstGeom>
          <a:noFill/>
        </p:spPr>
        <p:txBody>
          <a:bodyPr wrap="square">
            <a:spAutoFit/>
          </a:bodyPr>
          <a:lstStyle/>
          <a:p>
            <a:r>
              <a:rPr lang="de-DE">
                <a:solidFill>
                  <a:srgbClr val="004577"/>
                </a:solidFill>
              </a:rPr>
              <a:t>Schätzen Sie!  </a:t>
            </a:r>
          </a:p>
        </p:txBody>
      </p:sp>
      <p:pic>
        <p:nvPicPr>
          <p:cNvPr id="5" name="Grafik 4">
            <a:extLst>
              <a:ext uri="{FF2B5EF4-FFF2-40B4-BE49-F238E27FC236}">
                <a16:creationId xmlns:a16="http://schemas.microsoft.com/office/drawing/2014/main" id="{C4EBF19A-7F53-BAD7-C878-898E9F2D792B}"/>
              </a:ext>
            </a:extLst>
          </p:cNvPr>
          <p:cNvPicPr>
            <a:picLocks noChangeAspect="1"/>
          </p:cNvPicPr>
          <p:nvPr/>
        </p:nvPicPr>
        <p:blipFill>
          <a:blip r:embed="rId5"/>
          <a:stretch>
            <a:fillRect/>
          </a:stretch>
        </p:blipFill>
        <p:spPr>
          <a:xfrm>
            <a:off x="4400115" y="3290492"/>
            <a:ext cx="4210050" cy="2628900"/>
          </a:xfrm>
          <a:prstGeom prst="rect">
            <a:avLst/>
          </a:prstGeom>
        </p:spPr>
      </p:pic>
      <p:sp>
        <p:nvSpPr>
          <p:cNvPr id="6" name="Textfeld 5">
            <a:extLst>
              <a:ext uri="{FF2B5EF4-FFF2-40B4-BE49-F238E27FC236}">
                <a16:creationId xmlns:a16="http://schemas.microsoft.com/office/drawing/2014/main" id="{4818FD89-09B0-D0D3-E6B3-93CA0BBE7DB0}"/>
              </a:ext>
            </a:extLst>
          </p:cNvPr>
          <p:cNvSpPr txBox="1"/>
          <p:nvPr/>
        </p:nvSpPr>
        <p:spPr>
          <a:xfrm>
            <a:off x="5361330" y="5101003"/>
            <a:ext cx="2249978" cy="369332"/>
          </a:xfrm>
          <a:prstGeom prst="rect">
            <a:avLst/>
          </a:prstGeom>
          <a:solidFill>
            <a:schemeClr val="bg1">
              <a:lumMod val="95000"/>
            </a:schemeClr>
          </a:solidFill>
        </p:spPr>
        <p:txBody>
          <a:bodyPr wrap="square" rtlCol="0">
            <a:spAutoFit/>
          </a:bodyPr>
          <a:lstStyle/>
          <a:p>
            <a:r>
              <a:rPr lang="de-DE"/>
              <a:t>160 Millionen Tonnen </a:t>
            </a:r>
          </a:p>
        </p:txBody>
      </p:sp>
      <p:sp>
        <p:nvSpPr>
          <p:cNvPr id="8" name="Ellipse 7">
            <a:extLst>
              <a:ext uri="{FF2B5EF4-FFF2-40B4-BE49-F238E27FC236}">
                <a16:creationId xmlns:a16="http://schemas.microsoft.com/office/drawing/2014/main" id="{B723CC8B-0FC7-FA32-F8DC-3365A11DFA6A}"/>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11</a:t>
            </a:r>
          </a:p>
        </p:txBody>
      </p:sp>
    </p:spTree>
    <p:extLst>
      <p:ext uri="{BB962C8B-B14F-4D97-AF65-F5344CB8AC3E}">
        <p14:creationId xmlns:p14="http://schemas.microsoft.com/office/powerpoint/2010/main" val="350965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936502" y="2161150"/>
            <a:ext cx="7663703" cy="1101836"/>
          </a:xfrm>
        </p:spPr>
        <p:txBody>
          <a:bodyPr/>
          <a:lstStyle/>
          <a:p>
            <a:br>
              <a:rPr lang="de-DE" b="1">
                <a:solidFill>
                  <a:srgbClr val="EC646B"/>
                </a:solidFill>
              </a:rPr>
            </a:br>
            <a:br>
              <a:rPr lang="de-DE" b="1">
                <a:solidFill>
                  <a:srgbClr val="EC646B"/>
                </a:solidFill>
              </a:rPr>
            </a:br>
            <a:r>
              <a:rPr lang="de-DE" b="1">
                <a:solidFill>
                  <a:srgbClr val="EC646B"/>
                </a:solidFill>
              </a:rPr>
              <a:t>Wer feierte 2022 wann? Bringen Sie die Daten der Neujahrsfeste in die richtige Reihenfolge (von früh bis spät im Jahr)</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Richtige Reihenfolge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2" y="3200962"/>
            <a:ext cx="7874282" cy="369332"/>
          </a:xfrm>
          <a:prstGeom prst="rect">
            <a:avLst/>
          </a:prstGeom>
          <a:noFill/>
        </p:spPr>
        <p:txBody>
          <a:bodyPr wrap="square">
            <a:spAutoFit/>
          </a:bodyPr>
          <a:lstStyle/>
          <a:p>
            <a:r>
              <a:rPr lang="de-DE">
                <a:solidFill>
                  <a:srgbClr val="004577"/>
                </a:solidFill>
              </a:rPr>
              <a:t>Ordnen Sie richtig:</a:t>
            </a:r>
          </a:p>
        </p:txBody>
      </p:sp>
      <p:sp>
        <p:nvSpPr>
          <p:cNvPr id="5" name="Textfeld 4">
            <a:extLst>
              <a:ext uri="{FF2B5EF4-FFF2-40B4-BE49-F238E27FC236}">
                <a16:creationId xmlns:a16="http://schemas.microsoft.com/office/drawing/2014/main" id="{5F76010A-ABA3-BF35-05E5-760326DCD2C3}"/>
              </a:ext>
            </a:extLst>
          </p:cNvPr>
          <p:cNvSpPr txBox="1"/>
          <p:nvPr/>
        </p:nvSpPr>
        <p:spPr>
          <a:xfrm>
            <a:off x="2770912" y="3839420"/>
            <a:ext cx="4087088" cy="1200329"/>
          </a:xfrm>
          <a:prstGeom prst="rect">
            <a:avLst/>
          </a:prstGeom>
          <a:noFill/>
        </p:spPr>
        <p:txBody>
          <a:bodyPr wrap="square">
            <a:spAutoFit/>
          </a:bodyPr>
          <a:lstStyle/>
          <a:p>
            <a:pPr marL="342900" indent="-342900">
              <a:buFont typeface="+mj-lt"/>
              <a:buAutoNum type="alphaLcParenR"/>
            </a:pPr>
            <a:r>
              <a:rPr lang="de-DE">
                <a:solidFill>
                  <a:srgbClr val="004577"/>
                </a:solidFill>
              </a:rPr>
              <a:t>Islamisches Neujahr </a:t>
            </a:r>
          </a:p>
          <a:p>
            <a:pPr marL="342900" indent="-342900">
              <a:buFont typeface="+mj-lt"/>
              <a:buAutoNum type="alphaLcParenR"/>
            </a:pPr>
            <a:r>
              <a:rPr lang="de-DE">
                <a:solidFill>
                  <a:srgbClr val="004577"/>
                </a:solidFill>
              </a:rPr>
              <a:t>Chinesisches Neujahrsfest (</a:t>
            </a:r>
            <a:r>
              <a:rPr lang="de-DE" err="1">
                <a:solidFill>
                  <a:srgbClr val="004577"/>
                </a:solidFill>
              </a:rPr>
              <a:t>Chunjie</a:t>
            </a:r>
            <a:r>
              <a:rPr lang="de-DE">
                <a:solidFill>
                  <a:srgbClr val="004577"/>
                </a:solidFill>
              </a:rPr>
              <a:t>) </a:t>
            </a:r>
          </a:p>
          <a:p>
            <a:pPr marL="342900" indent="-342900">
              <a:buFont typeface="+mj-lt"/>
              <a:buAutoNum type="alphaLcParenR"/>
            </a:pPr>
            <a:r>
              <a:rPr lang="de-DE">
                <a:solidFill>
                  <a:srgbClr val="004577"/>
                </a:solidFill>
              </a:rPr>
              <a:t>Jüdisches Neujahr </a:t>
            </a:r>
          </a:p>
          <a:p>
            <a:pPr marL="342900" indent="-342900">
              <a:buFont typeface="+mj-lt"/>
              <a:buAutoNum type="alphaLcParenR"/>
            </a:pPr>
            <a:r>
              <a:rPr lang="de-DE">
                <a:solidFill>
                  <a:srgbClr val="004577"/>
                </a:solidFill>
              </a:rPr>
              <a:t>Koptisches Neujahr (</a:t>
            </a:r>
            <a:r>
              <a:rPr lang="de-DE" err="1">
                <a:solidFill>
                  <a:srgbClr val="004577"/>
                </a:solidFill>
              </a:rPr>
              <a:t>Nairuz</a:t>
            </a:r>
            <a:r>
              <a:rPr lang="de-DE">
                <a:solidFill>
                  <a:srgbClr val="004577"/>
                </a:solidFill>
              </a:rPr>
              <a:t>)</a:t>
            </a:r>
          </a:p>
        </p:txBody>
      </p:sp>
      <p:sp>
        <p:nvSpPr>
          <p:cNvPr id="8" name="Textfeld 7">
            <a:extLst>
              <a:ext uri="{FF2B5EF4-FFF2-40B4-BE49-F238E27FC236}">
                <a16:creationId xmlns:a16="http://schemas.microsoft.com/office/drawing/2014/main" id="{F22D6AA8-DE09-CD9F-ED1D-DC289004787A}"/>
              </a:ext>
            </a:extLst>
          </p:cNvPr>
          <p:cNvSpPr txBox="1"/>
          <p:nvPr/>
        </p:nvSpPr>
        <p:spPr>
          <a:xfrm>
            <a:off x="6858000" y="3332031"/>
            <a:ext cx="6384470" cy="1754326"/>
          </a:xfrm>
          <a:prstGeom prst="rect">
            <a:avLst/>
          </a:prstGeom>
          <a:noFill/>
        </p:spPr>
        <p:txBody>
          <a:bodyPr wrap="square">
            <a:spAutoFit/>
          </a:bodyPr>
          <a:lstStyle/>
          <a:p>
            <a:endParaRPr lang="de-DE"/>
          </a:p>
          <a:p>
            <a:endParaRPr lang="de-DE"/>
          </a:p>
          <a:p>
            <a:r>
              <a:rPr lang="de-DE">
                <a:solidFill>
                  <a:srgbClr val="EC646B"/>
                </a:solidFill>
              </a:rPr>
              <a:t>b) Chinesisches Neujahrsfest </a:t>
            </a:r>
            <a:r>
              <a:rPr lang="de-DE" err="1">
                <a:solidFill>
                  <a:srgbClr val="EC646B"/>
                </a:solidFill>
              </a:rPr>
              <a:t>Chunjie</a:t>
            </a:r>
            <a:r>
              <a:rPr lang="de-DE">
                <a:solidFill>
                  <a:srgbClr val="EC646B"/>
                </a:solidFill>
              </a:rPr>
              <a:t>: 1. Februar</a:t>
            </a:r>
          </a:p>
          <a:p>
            <a:r>
              <a:rPr lang="de-DE">
                <a:solidFill>
                  <a:srgbClr val="EC646B"/>
                </a:solidFill>
              </a:rPr>
              <a:t>a) Islamisches Neujahr: 30. Juli</a:t>
            </a:r>
          </a:p>
          <a:p>
            <a:r>
              <a:rPr lang="de-DE">
                <a:solidFill>
                  <a:srgbClr val="EC646B"/>
                </a:solidFill>
              </a:rPr>
              <a:t>d) Koptisches Neujahr: 11. September</a:t>
            </a:r>
          </a:p>
          <a:p>
            <a:r>
              <a:rPr lang="de-DE">
                <a:solidFill>
                  <a:srgbClr val="EC646B"/>
                </a:solidFill>
              </a:rPr>
              <a:t>c) Jüdisches Neujahr: 26. September</a:t>
            </a:r>
          </a:p>
        </p:txBody>
      </p:sp>
      <p:sp>
        <p:nvSpPr>
          <p:cNvPr id="6" name="Ellipse 5">
            <a:extLst>
              <a:ext uri="{FF2B5EF4-FFF2-40B4-BE49-F238E27FC236}">
                <a16:creationId xmlns:a16="http://schemas.microsoft.com/office/drawing/2014/main" id="{72E647E4-B35C-AF2A-604F-60B5644A5C71}"/>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12</a:t>
            </a:r>
          </a:p>
        </p:txBody>
      </p:sp>
    </p:spTree>
    <p:extLst>
      <p:ext uri="{BB962C8B-B14F-4D97-AF65-F5344CB8AC3E}">
        <p14:creationId xmlns:p14="http://schemas.microsoft.com/office/powerpoint/2010/main" val="715486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46ABC-9896-CD41-C5A1-C88449C8B22E}"/>
              </a:ext>
            </a:extLst>
          </p:cNvPr>
          <p:cNvSpPr>
            <a:spLocks noGrp="1"/>
          </p:cNvSpPr>
          <p:nvPr>
            <p:ph type="ctrTitle"/>
          </p:nvPr>
        </p:nvSpPr>
        <p:spPr>
          <a:xfrm>
            <a:off x="2887608" y="874173"/>
            <a:ext cx="7693056" cy="1073726"/>
          </a:xfrm>
        </p:spPr>
        <p:txBody>
          <a:bodyPr/>
          <a:lstStyle/>
          <a:p>
            <a:r>
              <a:rPr lang="de-DE"/>
              <a:t>Welches Fest wird in diesen Ländern gefeiert?</a:t>
            </a:r>
          </a:p>
        </p:txBody>
      </p:sp>
      <p:pic>
        <p:nvPicPr>
          <p:cNvPr id="8" name="Grafik 7">
            <a:extLst>
              <a:ext uri="{FF2B5EF4-FFF2-40B4-BE49-F238E27FC236}">
                <a16:creationId xmlns:a16="http://schemas.microsoft.com/office/drawing/2014/main" id="{9D37B6CF-5933-AC71-1C68-A4E963BCF0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3" y="-678463"/>
            <a:ext cx="3938331" cy="5159434"/>
          </a:xfrm>
          <a:prstGeom prst="rect">
            <a:avLst/>
          </a:prstGeom>
        </p:spPr>
      </p:pic>
      <p:pic>
        <p:nvPicPr>
          <p:cNvPr id="9" name="Grafik 8">
            <a:extLst>
              <a:ext uri="{FF2B5EF4-FFF2-40B4-BE49-F238E27FC236}">
                <a16:creationId xmlns:a16="http://schemas.microsoft.com/office/drawing/2014/main" id="{37CFD21B-0768-3496-002C-31C00B0A413E}"/>
              </a:ext>
            </a:extLst>
          </p:cNvPr>
          <p:cNvPicPr>
            <a:picLocks noChangeAspect="1"/>
          </p:cNvPicPr>
          <p:nvPr/>
        </p:nvPicPr>
        <p:blipFill>
          <a:blip r:embed="rId5"/>
          <a:stretch>
            <a:fillRect/>
          </a:stretch>
        </p:blipFill>
        <p:spPr>
          <a:xfrm>
            <a:off x="4225018" y="2094819"/>
            <a:ext cx="6419850" cy="4333875"/>
          </a:xfrm>
          <a:prstGeom prst="rect">
            <a:avLst/>
          </a:prstGeom>
          <a:ln>
            <a:solidFill>
              <a:schemeClr val="accent5">
                <a:lumMod val="60000"/>
                <a:lumOff val="40000"/>
              </a:schemeClr>
            </a:solidFill>
          </a:ln>
        </p:spPr>
      </p:pic>
      <p:sp>
        <p:nvSpPr>
          <p:cNvPr id="10" name="Ellipse 9">
            <a:extLst>
              <a:ext uri="{FF2B5EF4-FFF2-40B4-BE49-F238E27FC236}">
                <a16:creationId xmlns:a16="http://schemas.microsoft.com/office/drawing/2014/main" id="{A825D5BE-2200-CAAA-735E-C9E81029E914}"/>
              </a:ext>
            </a:extLst>
          </p:cNvPr>
          <p:cNvSpPr/>
          <p:nvPr/>
        </p:nvSpPr>
        <p:spPr>
          <a:xfrm>
            <a:off x="9857015" y="4783930"/>
            <a:ext cx="1888671" cy="1731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Nouruz  20./21. März</a:t>
            </a:r>
          </a:p>
        </p:txBody>
      </p:sp>
      <p:sp>
        <p:nvSpPr>
          <p:cNvPr id="3" name="Ellipse 2">
            <a:extLst>
              <a:ext uri="{FF2B5EF4-FFF2-40B4-BE49-F238E27FC236}">
                <a16:creationId xmlns:a16="http://schemas.microsoft.com/office/drawing/2014/main" id="{A3B4813E-52DE-F380-FA47-305605B866CE}"/>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13</a:t>
            </a:r>
          </a:p>
        </p:txBody>
      </p:sp>
      <p:sp>
        <p:nvSpPr>
          <p:cNvPr id="4" name="Textplatzhalter 2">
            <a:extLst>
              <a:ext uri="{FF2B5EF4-FFF2-40B4-BE49-F238E27FC236}">
                <a16:creationId xmlns:a16="http://schemas.microsoft.com/office/drawing/2014/main" id="{1CBA741E-BF79-CA5A-F6EF-E9118E578162}"/>
              </a:ext>
            </a:extLst>
          </p:cNvPr>
          <p:cNvSpPr>
            <a:spLocks noGrp="1"/>
          </p:cNvSpPr>
          <p:nvPr>
            <p:ph type="body" sz="quarter" idx="14"/>
          </p:nvPr>
        </p:nvSpPr>
        <p:spPr>
          <a:xfrm>
            <a:off x="599943" y="1058205"/>
            <a:ext cx="1762865" cy="854746"/>
          </a:xfrm>
        </p:spPr>
        <p:txBody>
          <a:bodyPr/>
          <a:lstStyle/>
          <a:p>
            <a:r>
              <a:rPr lang="de-DE"/>
              <a:t>Kartenfrage</a:t>
            </a:r>
          </a:p>
        </p:txBody>
      </p:sp>
    </p:spTree>
    <p:extLst>
      <p:ext uri="{BB962C8B-B14F-4D97-AF65-F5344CB8AC3E}">
        <p14:creationId xmlns:p14="http://schemas.microsoft.com/office/powerpoint/2010/main" val="23628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770912" y="2463869"/>
            <a:ext cx="7663703" cy="1101836"/>
          </a:xfrm>
        </p:spPr>
        <p:txBody>
          <a:bodyPr/>
          <a:lstStyle/>
          <a:p>
            <a:r>
              <a:rPr lang="de-DE" sz="3200" b="1">
                <a:solidFill>
                  <a:srgbClr val="EC646B"/>
                </a:solidFill>
              </a:rPr>
              <a:t>Jedes Jahr vor Weihnachten wird in Spanien die Weihnachtslotterie „El </a:t>
            </a:r>
            <a:r>
              <a:rPr lang="de-DE" sz="3200" b="1" err="1">
                <a:solidFill>
                  <a:srgbClr val="EC646B"/>
                </a:solidFill>
              </a:rPr>
              <a:t>Gordo</a:t>
            </a:r>
            <a:r>
              <a:rPr lang="de-DE" sz="3200" b="1">
                <a:solidFill>
                  <a:srgbClr val="EC646B"/>
                </a:solidFill>
              </a:rPr>
              <a:t>“ veranstaltet. Wie hoch ist die höchste Gewinnsumme des Preises? </a:t>
            </a:r>
            <a:br>
              <a:rPr lang="de-DE" b="1">
                <a:solidFill>
                  <a:srgbClr val="EC646B"/>
                </a:solidFill>
              </a:rPr>
            </a:b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Schätzfrage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770912" y="3200962"/>
            <a:ext cx="7874282" cy="369332"/>
          </a:xfrm>
          <a:prstGeom prst="rect">
            <a:avLst/>
          </a:prstGeom>
          <a:noFill/>
        </p:spPr>
        <p:txBody>
          <a:bodyPr wrap="square">
            <a:spAutoFit/>
          </a:bodyPr>
          <a:lstStyle/>
          <a:p>
            <a:r>
              <a:rPr lang="de-DE">
                <a:solidFill>
                  <a:srgbClr val="004577"/>
                </a:solidFill>
              </a:rPr>
              <a:t>Schätzen Sie!  </a:t>
            </a:r>
          </a:p>
        </p:txBody>
      </p:sp>
      <p:sp>
        <p:nvSpPr>
          <p:cNvPr id="5" name="Textfeld 4">
            <a:extLst>
              <a:ext uri="{FF2B5EF4-FFF2-40B4-BE49-F238E27FC236}">
                <a16:creationId xmlns:a16="http://schemas.microsoft.com/office/drawing/2014/main" id="{5F76010A-ABA3-BF35-05E5-760326DCD2C3}"/>
              </a:ext>
            </a:extLst>
          </p:cNvPr>
          <p:cNvSpPr txBox="1"/>
          <p:nvPr/>
        </p:nvSpPr>
        <p:spPr>
          <a:xfrm>
            <a:off x="2770912" y="3839420"/>
            <a:ext cx="3203168" cy="1200329"/>
          </a:xfrm>
          <a:prstGeom prst="rect">
            <a:avLst/>
          </a:prstGeom>
          <a:noFill/>
        </p:spPr>
        <p:txBody>
          <a:bodyPr wrap="square">
            <a:spAutoFit/>
          </a:bodyPr>
          <a:lstStyle/>
          <a:p>
            <a:r>
              <a:rPr lang="de-DE">
                <a:solidFill>
                  <a:srgbClr val="004577"/>
                </a:solidFill>
              </a:rPr>
              <a:t>A) 500 000 Euro  </a:t>
            </a:r>
          </a:p>
          <a:p>
            <a:r>
              <a:rPr lang="de-DE">
                <a:solidFill>
                  <a:srgbClr val="004577"/>
                </a:solidFill>
              </a:rPr>
              <a:t>B) 2 000 000 Euro </a:t>
            </a:r>
          </a:p>
          <a:p>
            <a:r>
              <a:rPr lang="de-DE" b="1">
                <a:solidFill>
                  <a:srgbClr val="004577"/>
                </a:solidFill>
              </a:rPr>
              <a:t>C) 4 000 000 Euro </a:t>
            </a:r>
          </a:p>
          <a:p>
            <a:r>
              <a:rPr lang="de-DE">
                <a:solidFill>
                  <a:srgbClr val="004577"/>
                </a:solidFill>
              </a:rPr>
              <a:t>D) 6 000 000 Euro </a:t>
            </a:r>
          </a:p>
        </p:txBody>
      </p:sp>
      <p:pic>
        <p:nvPicPr>
          <p:cNvPr id="6" name="Grafik 5">
            <a:extLst>
              <a:ext uri="{FF2B5EF4-FFF2-40B4-BE49-F238E27FC236}">
                <a16:creationId xmlns:a16="http://schemas.microsoft.com/office/drawing/2014/main" id="{03F93FA1-0F93-0E67-053F-3923A0356FFA}"/>
              </a:ext>
            </a:extLst>
          </p:cNvPr>
          <p:cNvPicPr>
            <a:picLocks noChangeAspect="1"/>
          </p:cNvPicPr>
          <p:nvPr/>
        </p:nvPicPr>
        <p:blipFill>
          <a:blip r:embed="rId5"/>
          <a:stretch>
            <a:fillRect/>
          </a:stretch>
        </p:blipFill>
        <p:spPr>
          <a:xfrm>
            <a:off x="6377994" y="3014787"/>
            <a:ext cx="4267200" cy="2606386"/>
          </a:xfrm>
          <a:prstGeom prst="rect">
            <a:avLst/>
          </a:prstGeom>
        </p:spPr>
      </p:pic>
      <p:sp>
        <p:nvSpPr>
          <p:cNvPr id="8" name="Ellipse 7">
            <a:extLst>
              <a:ext uri="{FF2B5EF4-FFF2-40B4-BE49-F238E27FC236}">
                <a16:creationId xmlns:a16="http://schemas.microsoft.com/office/drawing/2014/main" id="{7DD48151-4DF4-6BB9-932D-AC62829B4435}"/>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14</a:t>
            </a:r>
          </a:p>
        </p:txBody>
      </p:sp>
    </p:spTree>
    <p:extLst>
      <p:ext uri="{BB962C8B-B14F-4D97-AF65-F5344CB8AC3E}">
        <p14:creationId xmlns:p14="http://schemas.microsoft.com/office/powerpoint/2010/main" val="96288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90B975F-A57F-43B1-E8A7-870DD7471B8D}"/>
              </a:ext>
            </a:extLst>
          </p:cNvPr>
          <p:cNvPicPr>
            <a:picLocks noChangeAspect="1"/>
          </p:cNvPicPr>
          <p:nvPr/>
        </p:nvPicPr>
        <p:blipFill>
          <a:blip r:embed="rId2"/>
          <a:stretch>
            <a:fillRect/>
          </a:stretch>
        </p:blipFill>
        <p:spPr>
          <a:xfrm>
            <a:off x="0" y="1674711"/>
            <a:ext cx="12192000" cy="3658398"/>
          </a:xfrm>
          <a:prstGeom prst="rect">
            <a:avLst/>
          </a:prstGeom>
        </p:spPr>
      </p:pic>
      <p:sp>
        <p:nvSpPr>
          <p:cNvPr id="9" name="Ellipse 8">
            <a:extLst>
              <a:ext uri="{FF2B5EF4-FFF2-40B4-BE49-F238E27FC236}">
                <a16:creationId xmlns:a16="http://schemas.microsoft.com/office/drawing/2014/main" id="{13CC06D9-4CB4-6862-5610-3B47ECFFA4F5}"/>
              </a:ext>
            </a:extLst>
          </p:cNvPr>
          <p:cNvSpPr/>
          <p:nvPr/>
        </p:nvSpPr>
        <p:spPr>
          <a:xfrm>
            <a:off x="7190911" y="1988600"/>
            <a:ext cx="3329126" cy="32568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 name="Freihand 10">
                <a:extLst>
                  <a:ext uri="{FF2B5EF4-FFF2-40B4-BE49-F238E27FC236}">
                    <a16:creationId xmlns:a16="http://schemas.microsoft.com/office/drawing/2014/main" id="{2BBF03DC-4966-55B5-F914-EE7437966646}"/>
                  </a:ext>
                </a:extLst>
              </p14:cNvPr>
              <p14:cNvContentPartPr/>
              <p14:nvPr/>
            </p14:nvContentPartPr>
            <p14:xfrm>
              <a:off x="10040183" y="2600920"/>
              <a:ext cx="360" cy="360"/>
            </p14:xfrm>
          </p:contentPart>
        </mc:Choice>
        <mc:Fallback>
          <p:pic>
            <p:nvPicPr>
              <p:cNvPr id="11" name="Freihand 10">
                <a:extLst>
                  <a:ext uri="{FF2B5EF4-FFF2-40B4-BE49-F238E27FC236}">
                    <a16:creationId xmlns:a16="http://schemas.microsoft.com/office/drawing/2014/main" id="{2BBF03DC-4966-55B5-F914-EE7437966646}"/>
                  </a:ext>
                </a:extLst>
              </p:cNvPr>
              <p:cNvPicPr/>
              <p:nvPr/>
            </p:nvPicPr>
            <p:blipFill>
              <a:blip r:embed="rId4"/>
              <a:stretch>
                <a:fillRect/>
              </a:stretch>
            </p:blipFill>
            <p:spPr>
              <a:xfrm>
                <a:off x="10031183" y="25919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06BDA46E-B872-CC94-0822-9A7B47F3B4DC}"/>
                  </a:ext>
                </a:extLst>
              </p14:cNvPr>
              <p14:cNvContentPartPr/>
              <p14:nvPr/>
            </p14:nvContentPartPr>
            <p14:xfrm>
              <a:off x="7811783" y="3097720"/>
              <a:ext cx="360" cy="360"/>
            </p14:xfrm>
          </p:contentPart>
        </mc:Choice>
        <mc:Fallback>
          <p:pic>
            <p:nvPicPr>
              <p:cNvPr id="12" name="Freihand 11">
                <a:extLst>
                  <a:ext uri="{FF2B5EF4-FFF2-40B4-BE49-F238E27FC236}">
                    <a16:creationId xmlns:a16="http://schemas.microsoft.com/office/drawing/2014/main" id="{06BDA46E-B872-CC94-0822-9A7B47F3B4DC}"/>
                  </a:ext>
                </a:extLst>
              </p:cNvPr>
              <p:cNvPicPr/>
              <p:nvPr/>
            </p:nvPicPr>
            <p:blipFill>
              <a:blip r:embed="rId4"/>
              <a:stretch>
                <a:fillRect/>
              </a:stretch>
            </p:blipFill>
            <p:spPr>
              <a:xfrm>
                <a:off x="7802783" y="308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8CB25FFA-17A1-7815-31CE-158E150CEF56}"/>
                  </a:ext>
                </a:extLst>
              </p14:cNvPr>
              <p14:cNvContentPartPr/>
              <p14:nvPr/>
            </p14:nvContentPartPr>
            <p14:xfrm>
              <a:off x="8469143" y="2991520"/>
              <a:ext cx="60840" cy="360"/>
            </p14:xfrm>
          </p:contentPart>
        </mc:Choice>
        <mc:Fallback>
          <p:pic>
            <p:nvPicPr>
              <p:cNvPr id="13" name="Freihand 12">
                <a:extLst>
                  <a:ext uri="{FF2B5EF4-FFF2-40B4-BE49-F238E27FC236}">
                    <a16:creationId xmlns:a16="http://schemas.microsoft.com/office/drawing/2014/main" id="{8CB25FFA-17A1-7815-31CE-158E150CEF56}"/>
                  </a:ext>
                </a:extLst>
              </p:cNvPr>
              <p:cNvPicPr/>
              <p:nvPr/>
            </p:nvPicPr>
            <p:blipFill>
              <a:blip r:embed="rId7"/>
              <a:stretch>
                <a:fillRect/>
              </a:stretch>
            </p:blipFill>
            <p:spPr>
              <a:xfrm>
                <a:off x="8460143" y="2982520"/>
                <a:ext cx="78480" cy="18000"/>
              </a:xfrm>
              <a:prstGeom prst="rect">
                <a:avLst/>
              </a:prstGeom>
            </p:spPr>
          </p:pic>
        </mc:Fallback>
      </mc:AlternateContent>
      <p:grpSp>
        <p:nvGrpSpPr>
          <p:cNvPr id="19" name="Gruppieren 18">
            <a:extLst>
              <a:ext uri="{FF2B5EF4-FFF2-40B4-BE49-F238E27FC236}">
                <a16:creationId xmlns:a16="http://schemas.microsoft.com/office/drawing/2014/main" id="{E169AEB6-48CB-BEEA-D632-5EEF770CE20F}"/>
              </a:ext>
            </a:extLst>
          </p:cNvPr>
          <p:cNvGrpSpPr/>
          <p:nvPr/>
        </p:nvGrpSpPr>
        <p:grpSpPr>
          <a:xfrm>
            <a:off x="8859383" y="2934640"/>
            <a:ext cx="128160" cy="12600"/>
            <a:chOff x="8859383" y="2934640"/>
            <a:chExt cx="128160" cy="12600"/>
          </a:xfrm>
        </p:grpSpPr>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677DA97F-F8B5-339D-DC85-39C16F6E5F42}"/>
                    </a:ext>
                  </a:extLst>
                </p14:cNvPr>
                <p14:cNvContentPartPr/>
                <p14:nvPr/>
              </p14:nvContentPartPr>
              <p14:xfrm>
                <a:off x="8859383" y="2945440"/>
                <a:ext cx="1800" cy="1800"/>
              </p14:xfrm>
            </p:contentPart>
          </mc:Choice>
          <mc:Fallback>
            <p:pic>
              <p:nvPicPr>
                <p:cNvPr id="14" name="Freihand 13">
                  <a:extLst>
                    <a:ext uri="{FF2B5EF4-FFF2-40B4-BE49-F238E27FC236}">
                      <a16:creationId xmlns:a16="http://schemas.microsoft.com/office/drawing/2014/main" id="{677DA97F-F8B5-339D-DC85-39C16F6E5F42}"/>
                    </a:ext>
                  </a:extLst>
                </p:cNvPr>
                <p:cNvPicPr/>
                <p:nvPr/>
              </p:nvPicPr>
              <p:blipFill>
                <a:blip r:embed="rId9"/>
                <a:stretch>
                  <a:fillRect/>
                </a:stretch>
              </p:blipFill>
              <p:spPr>
                <a:xfrm>
                  <a:off x="8850383" y="2936440"/>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531D3929-C263-D190-94E7-EDCA03623FA1}"/>
                    </a:ext>
                  </a:extLst>
                </p14:cNvPr>
                <p14:cNvContentPartPr/>
                <p14:nvPr/>
              </p14:nvContentPartPr>
              <p14:xfrm>
                <a:off x="8868383" y="2937880"/>
                <a:ext cx="61200" cy="360"/>
              </p14:xfrm>
            </p:contentPart>
          </mc:Choice>
          <mc:Fallback>
            <p:pic>
              <p:nvPicPr>
                <p:cNvPr id="15" name="Freihand 14">
                  <a:extLst>
                    <a:ext uri="{FF2B5EF4-FFF2-40B4-BE49-F238E27FC236}">
                      <a16:creationId xmlns:a16="http://schemas.microsoft.com/office/drawing/2014/main" id="{531D3929-C263-D190-94E7-EDCA03623FA1}"/>
                    </a:ext>
                  </a:extLst>
                </p:cNvPr>
                <p:cNvPicPr/>
                <p:nvPr/>
              </p:nvPicPr>
              <p:blipFill>
                <a:blip r:embed="rId7"/>
                <a:stretch>
                  <a:fillRect/>
                </a:stretch>
              </p:blipFill>
              <p:spPr>
                <a:xfrm>
                  <a:off x="8859383" y="2928880"/>
                  <a:ext cx="78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614AFC95-0794-AFB5-808D-CF2931CB1F18}"/>
                    </a:ext>
                  </a:extLst>
                </p14:cNvPr>
                <p14:cNvContentPartPr/>
                <p14:nvPr/>
              </p14:nvContentPartPr>
              <p14:xfrm>
                <a:off x="8956943" y="2934640"/>
                <a:ext cx="30600" cy="3960"/>
              </p14:xfrm>
            </p:contentPart>
          </mc:Choice>
          <mc:Fallback>
            <p:pic>
              <p:nvPicPr>
                <p:cNvPr id="16" name="Freihand 15">
                  <a:extLst>
                    <a:ext uri="{FF2B5EF4-FFF2-40B4-BE49-F238E27FC236}">
                      <a16:creationId xmlns:a16="http://schemas.microsoft.com/office/drawing/2014/main" id="{614AFC95-0794-AFB5-808D-CF2931CB1F18}"/>
                    </a:ext>
                  </a:extLst>
                </p:cNvPr>
                <p:cNvPicPr/>
                <p:nvPr/>
              </p:nvPicPr>
              <p:blipFill>
                <a:blip r:embed="rId12"/>
                <a:stretch>
                  <a:fillRect/>
                </a:stretch>
              </p:blipFill>
              <p:spPr>
                <a:xfrm>
                  <a:off x="8947943" y="2925640"/>
                  <a:ext cx="4824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754225D7-B2E1-BB6B-3277-5CEAE9D958BC}"/>
                  </a:ext>
                </a:extLst>
              </p14:cNvPr>
              <p14:cNvContentPartPr/>
              <p14:nvPr/>
            </p14:nvContentPartPr>
            <p14:xfrm>
              <a:off x="9942983" y="4323160"/>
              <a:ext cx="360" cy="360"/>
            </p14:xfrm>
          </p:contentPart>
        </mc:Choice>
        <mc:Fallback>
          <p:pic>
            <p:nvPicPr>
              <p:cNvPr id="20" name="Freihand 19">
                <a:extLst>
                  <a:ext uri="{FF2B5EF4-FFF2-40B4-BE49-F238E27FC236}">
                    <a16:creationId xmlns:a16="http://schemas.microsoft.com/office/drawing/2014/main" id="{754225D7-B2E1-BB6B-3277-5CEAE9D958BC}"/>
                  </a:ext>
                </a:extLst>
              </p:cNvPr>
              <p:cNvPicPr/>
              <p:nvPr/>
            </p:nvPicPr>
            <p:blipFill>
              <a:blip r:embed="rId4"/>
              <a:stretch>
                <a:fillRect/>
              </a:stretch>
            </p:blipFill>
            <p:spPr>
              <a:xfrm>
                <a:off x="9933983" y="43141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7AB5EECB-6CBC-98E1-3053-9EA5C38626FA}"/>
                  </a:ext>
                </a:extLst>
              </p14:cNvPr>
              <p14:cNvContentPartPr/>
              <p14:nvPr/>
            </p14:nvContentPartPr>
            <p14:xfrm>
              <a:off x="8193743" y="2094760"/>
              <a:ext cx="204120" cy="12600"/>
            </p14:xfrm>
          </p:contentPart>
        </mc:Choice>
        <mc:Fallback>
          <p:pic>
            <p:nvPicPr>
              <p:cNvPr id="25" name="Freihand 24">
                <a:extLst>
                  <a:ext uri="{FF2B5EF4-FFF2-40B4-BE49-F238E27FC236}">
                    <a16:creationId xmlns:a16="http://schemas.microsoft.com/office/drawing/2014/main" id="{7AB5EECB-6CBC-98E1-3053-9EA5C38626FA}"/>
                  </a:ext>
                </a:extLst>
              </p:cNvPr>
              <p:cNvPicPr/>
              <p:nvPr/>
            </p:nvPicPr>
            <p:blipFill>
              <a:blip r:embed="rId15"/>
              <a:stretch>
                <a:fillRect/>
              </a:stretch>
            </p:blipFill>
            <p:spPr>
              <a:xfrm>
                <a:off x="8184743" y="2085760"/>
                <a:ext cx="221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Freihand 28">
                <a:extLst>
                  <a:ext uri="{FF2B5EF4-FFF2-40B4-BE49-F238E27FC236}">
                    <a16:creationId xmlns:a16="http://schemas.microsoft.com/office/drawing/2014/main" id="{096AD13D-1649-3A78-0987-2619B74B76A0}"/>
                  </a:ext>
                </a:extLst>
              </p14:cNvPr>
              <p14:cNvContentPartPr/>
              <p14:nvPr/>
            </p14:nvContentPartPr>
            <p14:xfrm>
              <a:off x="10182383" y="2476360"/>
              <a:ext cx="360" cy="360"/>
            </p14:xfrm>
          </p:contentPart>
        </mc:Choice>
        <mc:Fallback>
          <p:pic>
            <p:nvPicPr>
              <p:cNvPr id="29" name="Freihand 28">
                <a:extLst>
                  <a:ext uri="{FF2B5EF4-FFF2-40B4-BE49-F238E27FC236}">
                    <a16:creationId xmlns:a16="http://schemas.microsoft.com/office/drawing/2014/main" id="{096AD13D-1649-3A78-0987-2619B74B76A0}"/>
                  </a:ext>
                </a:extLst>
              </p:cNvPr>
              <p:cNvPicPr/>
              <p:nvPr/>
            </p:nvPicPr>
            <p:blipFill>
              <a:blip r:embed="rId4"/>
              <a:stretch>
                <a:fillRect/>
              </a:stretch>
            </p:blipFill>
            <p:spPr>
              <a:xfrm>
                <a:off x="10173383" y="246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A69FEAE8-D78D-F832-ADB6-DC109E673B00}"/>
                  </a:ext>
                </a:extLst>
              </p14:cNvPr>
              <p14:cNvContentPartPr/>
              <p14:nvPr/>
            </p14:nvContentPartPr>
            <p14:xfrm>
              <a:off x="10155383" y="2530000"/>
              <a:ext cx="28440" cy="62640"/>
            </p14:xfrm>
          </p:contentPart>
        </mc:Choice>
        <mc:Fallback>
          <p:pic>
            <p:nvPicPr>
              <p:cNvPr id="35" name="Freihand 34">
                <a:extLst>
                  <a:ext uri="{FF2B5EF4-FFF2-40B4-BE49-F238E27FC236}">
                    <a16:creationId xmlns:a16="http://schemas.microsoft.com/office/drawing/2014/main" id="{A69FEAE8-D78D-F832-ADB6-DC109E673B00}"/>
                  </a:ext>
                </a:extLst>
              </p:cNvPr>
              <p:cNvPicPr/>
              <p:nvPr/>
            </p:nvPicPr>
            <p:blipFill>
              <a:blip r:embed="rId18"/>
              <a:stretch>
                <a:fillRect/>
              </a:stretch>
            </p:blipFill>
            <p:spPr>
              <a:xfrm>
                <a:off x="10146383" y="2521051"/>
                <a:ext cx="46080" cy="80179"/>
              </a:xfrm>
              <a:prstGeom prst="rect">
                <a:avLst/>
              </a:prstGeom>
            </p:spPr>
          </p:pic>
        </mc:Fallback>
      </mc:AlternateContent>
      <p:grpSp>
        <p:nvGrpSpPr>
          <p:cNvPr id="38" name="Gruppieren 37">
            <a:extLst>
              <a:ext uri="{FF2B5EF4-FFF2-40B4-BE49-F238E27FC236}">
                <a16:creationId xmlns:a16="http://schemas.microsoft.com/office/drawing/2014/main" id="{566B0EBC-4B68-3E74-EDB7-FBF7BD27BC4E}"/>
              </a:ext>
            </a:extLst>
          </p:cNvPr>
          <p:cNvGrpSpPr/>
          <p:nvPr/>
        </p:nvGrpSpPr>
        <p:grpSpPr>
          <a:xfrm>
            <a:off x="10115423" y="2530000"/>
            <a:ext cx="89640" cy="73440"/>
            <a:chOff x="10115423" y="2530000"/>
            <a:chExt cx="89640" cy="73440"/>
          </a:xfrm>
        </p:grpSpPr>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C5D99E49-9670-E172-3305-A9A05DAC3634}"/>
                    </a:ext>
                  </a:extLst>
                </p14:cNvPr>
                <p14:cNvContentPartPr/>
                <p14:nvPr/>
              </p14:nvContentPartPr>
              <p14:xfrm>
                <a:off x="10146743" y="2565280"/>
                <a:ext cx="360" cy="360"/>
              </p14:xfrm>
            </p:contentPart>
          </mc:Choice>
          <mc:Fallback>
            <p:pic>
              <p:nvPicPr>
                <p:cNvPr id="30" name="Freihand 29">
                  <a:extLst>
                    <a:ext uri="{FF2B5EF4-FFF2-40B4-BE49-F238E27FC236}">
                      <a16:creationId xmlns:a16="http://schemas.microsoft.com/office/drawing/2014/main" id="{C5D99E49-9670-E172-3305-A9A05DAC3634}"/>
                    </a:ext>
                  </a:extLst>
                </p:cNvPr>
                <p:cNvPicPr/>
                <p:nvPr/>
              </p:nvPicPr>
              <p:blipFill>
                <a:blip r:embed="rId4"/>
                <a:stretch>
                  <a:fillRect/>
                </a:stretch>
              </p:blipFill>
              <p:spPr>
                <a:xfrm>
                  <a:off x="10137743" y="25562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2FF91504-0FBC-0FBE-FE3A-A92CB0B8910B}"/>
                    </a:ext>
                  </a:extLst>
                </p14:cNvPr>
                <p14:cNvContentPartPr/>
                <p14:nvPr/>
              </p14:nvContentPartPr>
              <p14:xfrm>
                <a:off x="10155383" y="2573920"/>
                <a:ext cx="1800" cy="360"/>
              </p14:xfrm>
            </p:contentPart>
          </mc:Choice>
          <mc:Fallback>
            <p:pic>
              <p:nvPicPr>
                <p:cNvPr id="31" name="Freihand 30">
                  <a:extLst>
                    <a:ext uri="{FF2B5EF4-FFF2-40B4-BE49-F238E27FC236}">
                      <a16:creationId xmlns:a16="http://schemas.microsoft.com/office/drawing/2014/main" id="{2FF91504-0FBC-0FBE-FE3A-A92CB0B8910B}"/>
                    </a:ext>
                  </a:extLst>
                </p:cNvPr>
                <p:cNvPicPr/>
                <p:nvPr/>
              </p:nvPicPr>
              <p:blipFill>
                <a:blip r:embed="rId21"/>
                <a:stretch>
                  <a:fillRect/>
                </a:stretch>
              </p:blipFill>
              <p:spPr>
                <a:xfrm>
                  <a:off x="10146383" y="2564920"/>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7" name="Freihand 36">
                  <a:extLst>
                    <a:ext uri="{FF2B5EF4-FFF2-40B4-BE49-F238E27FC236}">
                      <a16:creationId xmlns:a16="http://schemas.microsoft.com/office/drawing/2014/main" id="{E80E2C3B-54A7-E5B4-4EDE-06B78D7CA6B1}"/>
                    </a:ext>
                  </a:extLst>
                </p14:cNvPr>
                <p14:cNvContentPartPr/>
                <p14:nvPr/>
              </p14:nvContentPartPr>
              <p14:xfrm>
                <a:off x="10115423" y="2530000"/>
                <a:ext cx="89640" cy="73440"/>
              </p14:xfrm>
            </p:contentPart>
          </mc:Choice>
          <mc:Fallback>
            <p:pic>
              <p:nvPicPr>
                <p:cNvPr id="37" name="Freihand 36">
                  <a:extLst>
                    <a:ext uri="{FF2B5EF4-FFF2-40B4-BE49-F238E27FC236}">
                      <a16:creationId xmlns:a16="http://schemas.microsoft.com/office/drawing/2014/main" id="{E80E2C3B-54A7-E5B4-4EDE-06B78D7CA6B1}"/>
                    </a:ext>
                  </a:extLst>
                </p:cNvPr>
                <p:cNvPicPr/>
                <p:nvPr/>
              </p:nvPicPr>
              <p:blipFill>
                <a:blip r:embed="rId23"/>
                <a:stretch>
                  <a:fillRect/>
                </a:stretch>
              </p:blipFill>
              <p:spPr>
                <a:xfrm>
                  <a:off x="10106423" y="2521000"/>
                  <a:ext cx="10728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B6A9C3B7-A600-FF3C-8805-6758D86F66FF}"/>
                  </a:ext>
                </a:extLst>
              </p14:cNvPr>
              <p14:cNvContentPartPr/>
              <p14:nvPr/>
            </p14:nvContentPartPr>
            <p14:xfrm>
              <a:off x="10380023" y="2909080"/>
              <a:ext cx="49320" cy="116640"/>
            </p14:xfrm>
          </p:contentPart>
        </mc:Choice>
        <mc:Fallback>
          <p:pic>
            <p:nvPicPr>
              <p:cNvPr id="39" name="Freihand 38">
                <a:extLst>
                  <a:ext uri="{FF2B5EF4-FFF2-40B4-BE49-F238E27FC236}">
                    <a16:creationId xmlns:a16="http://schemas.microsoft.com/office/drawing/2014/main" id="{B6A9C3B7-A600-FF3C-8805-6758D86F66FF}"/>
                  </a:ext>
                </a:extLst>
              </p:cNvPr>
              <p:cNvPicPr/>
              <p:nvPr/>
            </p:nvPicPr>
            <p:blipFill>
              <a:blip r:embed="rId25"/>
              <a:stretch>
                <a:fillRect/>
              </a:stretch>
            </p:blipFill>
            <p:spPr>
              <a:xfrm>
                <a:off x="10371023" y="2900080"/>
                <a:ext cx="66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A96E0D41-F1AC-1F56-D9BF-654F9F0EC4A4}"/>
                  </a:ext>
                </a:extLst>
              </p14:cNvPr>
              <p14:cNvContentPartPr/>
              <p14:nvPr/>
            </p14:nvContentPartPr>
            <p14:xfrm>
              <a:off x="9379583" y="4895560"/>
              <a:ext cx="484560" cy="212400"/>
            </p14:xfrm>
          </p:contentPart>
        </mc:Choice>
        <mc:Fallback>
          <p:pic>
            <p:nvPicPr>
              <p:cNvPr id="41" name="Freihand 40">
                <a:extLst>
                  <a:ext uri="{FF2B5EF4-FFF2-40B4-BE49-F238E27FC236}">
                    <a16:creationId xmlns:a16="http://schemas.microsoft.com/office/drawing/2014/main" id="{A96E0D41-F1AC-1F56-D9BF-654F9F0EC4A4}"/>
                  </a:ext>
                </a:extLst>
              </p:cNvPr>
              <p:cNvPicPr/>
              <p:nvPr/>
            </p:nvPicPr>
            <p:blipFill>
              <a:blip r:embed="rId27"/>
              <a:stretch>
                <a:fillRect/>
              </a:stretch>
            </p:blipFill>
            <p:spPr>
              <a:xfrm>
                <a:off x="9370583" y="4886560"/>
                <a:ext cx="502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5A697889-E436-993A-9F09-142B2492351A}"/>
                  </a:ext>
                </a:extLst>
              </p14:cNvPr>
              <p14:cNvContentPartPr/>
              <p14:nvPr/>
            </p14:nvContentPartPr>
            <p14:xfrm>
              <a:off x="9572183" y="4953520"/>
              <a:ext cx="304200" cy="153000"/>
            </p14:xfrm>
          </p:contentPart>
        </mc:Choice>
        <mc:Fallback>
          <p:pic>
            <p:nvPicPr>
              <p:cNvPr id="42" name="Freihand 41">
                <a:extLst>
                  <a:ext uri="{FF2B5EF4-FFF2-40B4-BE49-F238E27FC236}">
                    <a16:creationId xmlns:a16="http://schemas.microsoft.com/office/drawing/2014/main" id="{5A697889-E436-993A-9F09-142B2492351A}"/>
                  </a:ext>
                </a:extLst>
              </p:cNvPr>
              <p:cNvPicPr/>
              <p:nvPr/>
            </p:nvPicPr>
            <p:blipFill>
              <a:blip r:embed="rId29"/>
              <a:stretch>
                <a:fillRect/>
              </a:stretch>
            </p:blipFill>
            <p:spPr>
              <a:xfrm>
                <a:off x="9563183" y="4944520"/>
                <a:ext cx="321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B456D3CB-81B3-0F28-4C1F-773A7A6B38BD}"/>
                  </a:ext>
                </a:extLst>
              </p14:cNvPr>
              <p14:cNvContentPartPr/>
              <p14:nvPr/>
            </p14:nvContentPartPr>
            <p14:xfrm>
              <a:off x="9427823" y="4944520"/>
              <a:ext cx="425880" cy="177840"/>
            </p14:xfrm>
          </p:contentPart>
        </mc:Choice>
        <mc:Fallback>
          <p:pic>
            <p:nvPicPr>
              <p:cNvPr id="43" name="Freihand 42">
                <a:extLst>
                  <a:ext uri="{FF2B5EF4-FFF2-40B4-BE49-F238E27FC236}">
                    <a16:creationId xmlns:a16="http://schemas.microsoft.com/office/drawing/2014/main" id="{B456D3CB-81B3-0F28-4C1F-773A7A6B38BD}"/>
                  </a:ext>
                </a:extLst>
              </p:cNvPr>
              <p:cNvPicPr/>
              <p:nvPr/>
            </p:nvPicPr>
            <p:blipFill>
              <a:blip r:embed="rId31"/>
              <a:stretch>
                <a:fillRect/>
              </a:stretch>
            </p:blipFill>
            <p:spPr>
              <a:xfrm>
                <a:off x="9418823" y="4935520"/>
                <a:ext cx="443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Freihand 51">
                <a:extLst>
                  <a:ext uri="{FF2B5EF4-FFF2-40B4-BE49-F238E27FC236}">
                    <a16:creationId xmlns:a16="http://schemas.microsoft.com/office/drawing/2014/main" id="{DA7D6115-DFC1-8623-6FD5-010E61EA7FE0}"/>
                  </a:ext>
                </a:extLst>
              </p14:cNvPr>
              <p14:cNvContentPartPr/>
              <p14:nvPr/>
            </p14:nvContentPartPr>
            <p14:xfrm>
              <a:off x="7843103" y="4944520"/>
              <a:ext cx="286200" cy="90000"/>
            </p14:xfrm>
          </p:contentPart>
        </mc:Choice>
        <mc:Fallback>
          <p:pic>
            <p:nvPicPr>
              <p:cNvPr id="52" name="Freihand 51">
                <a:extLst>
                  <a:ext uri="{FF2B5EF4-FFF2-40B4-BE49-F238E27FC236}">
                    <a16:creationId xmlns:a16="http://schemas.microsoft.com/office/drawing/2014/main" id="{DA7D6115-DFC1-8623-6FD5-010E61EA7FE0}"/>
                  </a:ext>
                </a:extLst>
              </p:cNvPr>
              <p:cNvPicPr/>
              <p:nvPr/>
            </p:nvPicPr>
            <p:blipFill>
              <a:blip r:embed="rId33"/>
              <a:stretch>
                <a:fillRect/>
              </a:stretch>
            </p:blipFill>
            <p:spPr>
              <a:xfrm>
                <a:off x="7834103" y="4935484"/>
                <a:ext cx="303840" cy="10771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8" name="Freihand 87">
                <a:extLst>
                  <a:ext uri="{FF2B5EF4-FFF2-40B4-BE49-F238E27FC236}">
                    <a16:creationId xmlns:a16="http://schemas.microsoft.com/office/drawing/2014/main" id="{04D15428-EADB-2949-7D18-782A3EF88E36}"/>
                  </a:ext>
                </a:extLst>
              </p14:cNvPr>
              <p14:cNvContentPartPr/>
              <p14:nvPr/>
            </p14:nvContentPartPr>
            <p14:xfrm>
              <a:off x="10129103" y="4156120"/>
              <a:ext cx="3960" cy="7560"/>
            </p14:xfrm>
          </p:contentPart>
        </mc:Choice>
        <mc:Fallback>
          <p:pic>
            <p:nvPicPr>
              <p:cNvPr id="88" name="Freihand 87">
                <a:extLst>
                  <a:ext uri="{FF2B5EF4-FFF2-40B4-BE49-F238E27FC236}">
                    <a16:creationId xmlns:a16="http://schemas.microsoft.com/office/drawing/2014/main" id="{04D15428-EADB-2949-7D18-782A3EF88E36}"/>
                  </a:ext>
                </a:extLst>
              </p:cNvPr>
              <p:cNvPicPr/>
              <p:nvPr/>
            </p:nvPicPr>
            <p:blipFill>
              <a:blip r:embed="rId35"/>
              <a:stretch>
                <a:fillRect/>
              </a:stretch>
            </p:blipFill>
            <p:spPr>
              <a:xfrm>
                <a:off x="10120103" y="4147120"/>
                <a:ext cx="21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 name="Freihand 91">
                <a:extLst>
                  <a:ext uri="{FF2B5EF4-FFF2-40B4-BE49-F238E27FC236}">
                    <a16:creationId xmlns:a16="http://schemas.microsoft.com/office/drawing/2014/main" id="{28C63DC6-69F7-7B32-FE2A-FD197DD0483F}"/>
                  </a:ext>
                </a:extLst>
              </p14:cNvPr>
              <p14:cNvContentPartPr/>
              <p14:nvPr/>
            </p14:nvContentPartPr>
            <p14:xfrm>
              <a:off x="8663903" y="4296160"/>
              <a:ext cx="15120" cy="360"/>
            </p14:xfrm>
          </p:contentPart>
        </mc:Choice>
        <mc:Fallback>
          <p:pic>
            <p:nvPicPr>
              <p:cNvPr id="92" name="Freihand 91">
                <a:extLst>
                  <a:ext uri="{FF2B5EF4-FFF2-40B4-BE49-F238E27FC236}">
                    <a16:creationId xmlns:a16="http://schemas.microsoft.com/office/drawing/2014/main" id="{28C63DC6-69F7-7B32-FE2A-FD197DD0483F}"/>
                  </a:ext>
                </a:extLst>
              </p:cNvPr>
              <p:cNvPicPr/>
              <p:nvPr/>
            </p:nvPicPr>
            <p:blipFill>
              <a:blip r:embed="rId37"/>
              <a:stretch>
                <a:fillRect/>
              </a:stretch>
            </p:blipFill>
            <p:spPr>
              <a:xfrm>
                <a:off x="8654683" y="4287160"/>
                <a:ext cx="33190" cy="18000"/>
              </a:xfrm>
              <a:prstGeom prst="rect">
                <a:avLst/>
              </a:prstGeom>
            </p:spPr>
          </p:pic>
        </mc:Fallback>
      </mc:AlternateContent>
      <p:grpSp>
        <p:nvGrpSpPr>
          <p:cNvPr id="96" name="Gruppieren 95">
            <a:extLst>
              <a:ext uri="{FF2B5EF4-FFF2-40B4-BE49-F238E27FC236}">
                <a16:creationId xmlns:a16="http://schemas.microsoft.com/office/drawing/2014/main" id="{BFA260B0-6841-1432-9453-A44549B200C5}"/>
              </a:ext>
            </a:extLst>
          </p:cNvPr>
          <p:cNvGrpSpPr/>
          <p:nvPr/>
        </p:nvGrpSpPr>
        <p:grpSpPr>
          <a:xfrm>
            <a:off x="9578663" y="3160000"/>
            <a:ext cx="9360" cy="18000"/>
            <a:chOff x="9578663" y="3160000"/>
            <a:chExt cx="9360" cy="18000"/>
          </a:xfrm>
        </p:grpSpPr>
        <mc:AlternateContent xmlns:mc="http://schemas.openxmlformats.org/markup-compatibility/2006">
          <mc:Choice xmlns:p14="http://schemas.microsoft.com/office/powerpoint/2010/main" Requires="p14">
            <p:contentPart p14:bwMode="auto" r:id="rId38">
              <p14:nvContentPartPr>
                <p14:cNvPr id="93" name="Freihand 92">
                  <a:extLst>
                    <a:ext uri="{FF2B5EF4-FFF2-40B4-BE49-F238E27FC236}">
                      <a16:creationId xmlns:a16="http://schemas.microsoft.com/office/drawing/2014/main" id="{736FA727-0F4F-FCEF-0E07-4DB3A41B05F3}"/>
                    </a:ext>
                  </a:extLst>
                </p14:cNvPr>
                <p14:cNvContentPartPr/>
                <p14:nvPr/>
              </p14:nvContentPartPr>
              <p14:xfrm>
                <a:off x="9587663" y="3177640"/>
                <a:ext cx="360" cy="360"/>
              </p14:xfrm>
            </p:contentPart>
          </mc:Choice>
          <mc:Fallback>
            <p:pic>
              <p:nvPicPr>
                <p:cNvPr id="93" name="Freihand 92">
                  <a:extLst>
                    <a:ext uri="{FF2B5EF4-FFF2-40B4-BE49-F238E27FC236}">
                      <a16:creationId xmlns:a16="http://schemas.microsoft.com/office/drawing/2014/main" id="{736FA727-0F4F-FCEF-0E07-4DB3A41B05F3}"/>
                    </a:ext>
                  </a:extLst>
                </p:cNvPr>
                <p:cNvPicPr/>
                <p:nvPr/>
              </p:nvPicPr>
              <p:blipFill>
                <a:blip r:embed="rId4"/>
                <a:stretch>
                  <a:fillRect/>
                </a:stretch>
              </p:blipFill>
              <p:spPr>
                <a:xfrm>
                  <a:off x="9578663" y="31686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4" name="Freihand 93">
                  <a:extLst>
                    <a:ext uri="{FF2B5EF4-FFF2-40B4-BE49-F238E27FC236}">
                      <a16:creationId xmlns:a16="http://schemas.microsoft.com/office/drawing/2014/main" id="{13A03B13-1902-8052-7C69-B85ECBF9A1B4}"/>
                    </a:ext>
                  </a:extLst>
                </p14:cNvPr>
                <p14:cNvContentPartPr/>
                <p14:nvPr/>
              </p14:nvContentPartPr>
              <p14:xfrm>
                <a:off x="9587663" y="3177640"/>
                <a:ext cx="360" cy="360"/>
              </p14:xfrm>
            </p:contentPart>
          </mc:Choice>
          <mc:Fallback>
            <p:pic>
              <p:nvPicPr>
                <p:cNvPr id="94" name="Freihand 93">
                  <a:extLst>
                    <a:ext uri="{FF2B5EF4-FFF2-40B4-BE49-F238E27FC236}">
                      <a16:creationId xmlns:a16="http://schemas.microsoft.com/office/drawing/2014/main" id="{13A03B13-1902-8052-7C69-B85ECBF9A1B4}"/>
                    </a:ext>
                  </a:extLst>
                </p:cNvPr>
                <p:cNvPicPr/>
                <p:nvPr/>
              </p:nvPicPr>
              <p:blipFill>
                <a:blip r:embed="rId4"/>
                <a:stretch>
                  <a:fillRect/>
                </a:stretch>
              </p:blipFill>
              <p:spPr>
                <a:xfrm>
                  <a:off x="9578663" y="31686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5" name="Freihand 94">
                  <a:extLst>
                    <a:ext uri="{FF2B5EF4-FFF2-40B4-BE49-F238E27FC236}">
                      <a16:creationId xmlns:a16="http://schemas.microsoft.com/office/drawing/2014/main" id="{3520F860-36B6-0D67-B5EC-156932AFF179}"/>
                    </a:ext>
                  </a:extLst>
                </p14:cNvPr>
                <p14:cNvContentPartPr/>
                <p14:nvPr/>
              </p14:nvContentPartPr>
              <p14:xfrm>
                <a:off x="9578663" y="3160000"/>
                <a:ext cx="360" cy="360"/>
              </p14:xfrm>
            </p:contentPart>
          </mc:Choice>
          <mc:Fallback>
            <p:pic>
              <p:nvPicPr>
                <p:cNvPr id="95" name="Freihand 94">
                  <a:extLst>
                    <a:ext uri="{FF2B5EF4-FFF2-40B4-BE49-F238E27FC236}">
                      <a16:creationId xmlns:a16="http://schemas.microsoft.com/office/drawing/2014/main" id="{3520F860-36B6-0D67-B5EC-156932AFF179}"/>
                    </a:ext>
                  </a:extLst>
                </p:cNvPr>
                <p:cNvPicPr/>
                <p:nvPr/>
              </p:nvPicPr>
              <p:blipFill>
                <a:blip r:embed="rId4"/>
                <a:stretch>
                  <a:fillRect/>
                </a:stretch>
              </p:blipFill>
              <p:spPr>
                <a:xfrm>
                  <a:off x="9569663" y="3151000"/>
                  <a:ext cx="18000" cy="18000"/>
                </a:xfrm>
                <a:prstGeom prst="rect">
                  <a:avLst/>
                </a:prstGeom>
              </p:spPr>
            </p:pic>
          </mc:Fallback>
        </mc:AlternateContent>
      </p:grpSp>
      <p:grpSp>
        <p:nvGrpSpPr>
          <p:cNvPr id="99" name="Gruppieren 98">
            <a:extLst>
              <a:ext uri="{FF2B5EF4-FFF2-40B4-BE49-F238E27FC236}">
                <a16:creationId xmlns:a16="http://schemas.microsoft.com/office/drawing/2014/main" id="{14F11A8A-6A2D-DFFE-98BC-100B1C0E1450}"/>
              </a:ext>
            </a:extLst>
          </p:cNvPr>
          <p:cNvGrpSpPr/>
          <p:nvPr/>
        </p:nvGrpSpPr>
        <p:grpSpPr>
          <a:xfrm>
            <a:off x="9463103" y="3328480"/>
            <a:ext cx="360" cy="360"/>
            <a:chOff x="9463103" y="3328480"/>
            <a:chExt cx="360" cy="360"/>
          </a:xfrm>
        </p:grpSpPr>
        <mc:AlternateContent xmlns:mc="http://schemas.openxmlformats.org/markup-compatibility/2006">
          <mc:Choice xmlns:p14="http://schemas.microsoft.com/office/powerpoint/2010/main" Requires="p14">
            <p:contentPart p14:bwMode="auto" r:id="rId41">
              <p14:nvContentPartPr>
                <p14:cNvPr id="97" name="Freihand 96">
                  <a:extLst>
                    <a:ext uri="{FF2B5EF4-FFF2-40B4-BE49-F238E27FC236}">
                      <a16:creationId xmlns:a16="http://schemas.microsoft.com/office/drawing/2014/main" id="{9CCA0061-FB9E-5C82-781E-DABD8CC69472}"/>
                    </a:ext>
                  </a:extLst>
                </p14:cNvPr>
                <p14:cNvContentPartPr/>
                <p14:nvPr/>
              </p14:nvContentPartPr>
              <p14:xfrm>
                <a:off x="9463103" y="3328480"/>
                <a:ext cx="360" cy="360"/>
              </p14:xfrm>
            </p:contentPart>
          </mc:Choice>
          <mc:Fallback>
            <p:pic>
              <p:nvPicPr>
                <p:cNvPr id="97" name="Freihand 96">
                  <a:extLst>
                    <a:ext uri="{FF2B5EF4-FFF2-40B4-BE49-F238E27FC236}">
                      <a16:creationId xmlns:a16="http://schemas.microsoft.com/office/drawing/2014/main" id="{9CCA0061-FB9E-5C82-781E-DABD8CC69472}"/>
                    </a:ext>
                  </a:extLst>
                </p:cNvPr>
                <p:cNvPicPr/>
                <p:nvPr/>
              </p:nvPicPr>
              <p:blipFill>
                <a:blip r:embed="rId4"/>
                <a:stretch>
                  <a:fillRect/>
                </a:stretch>
              </p:blipFill>
              <p:spPr>
                <a:xfrm>
                  <a:off x="9454103" y="33194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8" name="Freihand 97">
                  <a:extLst>
                    <a:ext uri="{FF2B5EF4-FFF2-40B4-BE49-F238E27FC236}">
                      <a16:creationId xmlns:a16="http://schemas.microsoft.com/office/drawing/2014/main" id="{F779080E-F384-868E-511D-8FB7D4C0B077}"/>
                    </a:ext>
                  </a:extLst>
                </p14:cNvPr>
                <p14:cNvContentPartPr/>
                <p14:nvPr/>
              </p14:nvContentPartPr>
              <p14:xfrm>
                <a:off x="9463103" y="3328480"/>
                <a:ext cx="360" cy="360"/>
              </p14:xfrm>
            </p:contentPart>
          </mc:Choice>
          <mc:Fallback>
            <p:pic>
              <p:nvPicPr>
                <p:cNvPr id="98" name="Freihand 97">
                  <a:extLst>
                    <a:ext uri="{FF2B5EF4-FFF2-40B4-BE49-F238E27FC236}">
                      <a16:creationId xmlns:a16="http://schemas.microsoft.com/office/drawing/2014/main" id="{F779080E-F384-868E-511D-8FB7D4C0B077}"/>
                    </a:ext>
                  </a:extLst>
                </p:cNvPr>
                <p:cNvPicPr/>
                <p:nvPr/>
              </p:nvPicPr>
              <p:blipFill>
                <a:blip r:embed="rId43"/>
                <a:stretch>
                  <a:fillRect/>
                </a:stretch>
              </p:blipFill>
              <p:spPr>
                <a:xfrm>
                  <a:off x="9454103" y="3319480"/>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100" name="Freihand 99">
                <a:extLst>
                  <a:ext uri="{FF2B5EF4-FFF2-40B4-BE49-F238E27FC236}">
                    <a16:creationId xmlns:a16="http://schemas.microsoft.com/office/drawing/2014/main" id="{B34F9340-C7B5-E0EB-A581-77547D506403}"/>
                  </a:ext>
                </a:extLst>
              </p14:cNvPr>
              <p14:cNvContentPartPr/>
              <p14:nvPr/>
            </p14:nvContentPartPr>
            <p14:xfrm>
              <a:off x="9419183" y="3097720"/>
              <a:ext cx="360" cy="360"/>
            </p14:xfrm>
          </p:contentPart>
        </mc:Choice>
        <mc:Fallback>
          <p:pic>
            <p:nvPicPr>
              <p:cNvPr id="100" name="Freihand 99">
                <a:extLst>
                  <a:ext uri="{FF2B5EF4-FFF2-40B4-BE49-F238E27FC236}">
                    <a16:creationId xmlns:a16="http://schemas.microsoft.com/office/drawing/2014/main" id="{B34F9340-C7B5-E0EB-A581-77547D506403}"/>
                  </a:ext>
                </a:extLst>
              </p:cNvPr>
              <p:cNvPicPr/>
              <p:nvPr/>
            </p:nvPicPr>
            <p:blipFill>
              <a:blip r:embed="rId4"/>
              <a:stretch>
                <a:fillRect/>
              </a:stretch>
            </p:blipFill>
            <p:spPr>
              <a:xfrm>
                <a:off x="9410183" y="308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1" name="Freihand 100">
                <a:extLst>
                  <a:ext uri="{FF2B5EF4-FFF2-40B4-BE49-F238E27FC236}">
                    <a16:creationId xmlns:a16="http://schemas.microsoft.com/office/drawing/2014/main" id="{62724EDC-F1ED-4FE5-33CD-623B0D384D00}"/>
                  </a:ext>
                </a:extLst>
              </p14:cNvPr>
              <p14:cNvContentPartPr/>
              <p14:nvPr/>
            </p14:nvContentPartPr>
            <p14:xfrm>
              <a:off x="9445463" y="2556280"/>
              <a:ext cx="360" cy="360"/>
            </p14:xfrm>
          </p:contentPart>
        </mc:Choice>
        <mc:Fallback>
          <p:pic>
            <p:nvPicPr>
              <p:cNvPr id="101" name="Freihand 100">
                <a:extLst>
                  <a:ext uri="{FF2B5EF4-FFF2-40B4-BE49-F238E27FC236}">
                    <a16:creationId xmlns:a16="http://schemas.microsoft.com/office/drawing/2014/main" id="{62724EDC-F1ED-4FE5-33CD-623B0D384D00}"/>
                  </a:ext>
                </a:extLst>
              </p:cNvPr>
              <p:cNvPicPr/>
              <p:nvPr/>
            </p:nvPicPr>
            <p:blipFill>
              <a:blip r:embed="rId4"/>
              <a:stretch>
                <a:fillRect/>
              </a:stretch>
            </p:blipFill>
            <p:spPr>
              <a:xfrm>
                <a:off x="9436463" y="2547280"/>
                <a:ext cx="18000" cy="18000"/>
              </a:xfrm>
              <a:prstGeom prst="rect">
                <a:avLst/>
              </a:prstGeom>
            </p:spPr>
          </p:pic>
        </mc:Fallback>
      </mc:AlternateContent>
      <p:sp>
        <p:nvSpPr>
          <p:cNvPr id="102" name="Textfeld 101">
            <a:extLst>
              <a:ext uri="{FF2B5EF4-FFF2-40B4-BE49-F238E27FC236}">
                <a16:creationId xmlns:a16="http://schemas.microsoft.com/office/drawing/2014/main" id="{2EE57156-8432-9700-EBFD-83900C0967A2}"/>
              </a:ext>
            </a:extLst>
          </p:cNvPr>
          <p:cNvSpPr txBox="1"/>
          <p:nvPr/>
        </p:nvSpPr>
        <p:spPr>
          <a:xfrm>
            <a:off x="7621490" y="2359616"/>
            <a:ext cx="2529753" cy="2585323"/>
          </a:xfrm>
          <a:prstGeom prst="rect">
            <a:avLst/>
          </a:prstGeom>
          <a:noFill/>
        </p:spPr>
        <p:txBody>
          <a:bodyPr wrap="square" rtlCol="0">
            <a:spAutoFit/>
          </a:bodyPr>
          <a:lstStyle/>
          <a:p>
            <a:pPr algn="ctr"/>
            <a:r>
              <a:rPr lang="de-DE" b="1">
                <a:solidFill>
                  <a:schemeClr val="bg1"/>
                </a:solidFill>
                <a:cs typeface="Calibri" panose="020F0502020204030204" pitchFamily="34" charset="0"/>
              </a:rPr>
              <a:t>Vielen Dank für Ihre Teilnahme! </a:t>
            </a:r>
          </a:p>
          <a:p>
            <a:pPr algn="ctr"/>
            <a:endParaRPr lang="de-DE" b="1">
              <a:solidFill>
                <a:schemeClr val="bg1"/>
              </a:solidFill>
              <a:cs typeface="Calibri" panose="020F0502020204030204" pitchFamily="34" charset="0"/>
            </a:endParaRPr>
          </a:p>
          <a:p>
            <a:pPr algn="ctr"/>
            <a:r>
              <a:rPr lang="de-DE" b="1">
                <a:solidFill>
                  <a:schemeClr val="bg1"/>
                </a:solidFill>
                <a:cs typeface="Calibri" panose="020F0502020204030204" pitchFamily="34" charset="0"/>
              </a:rPr>
              <a:t>Wir wünschen Ihnen erholsame Feiertage und freuen uns auf ein Wiedersehen in 2023!</a:t>
            </a:r>
          </a:p>
          <a:p>
            <a:pPr algn="ctr"/>
            <a:endParaRPr lang="de-DE" b="1">
              <a:solidFill>
                <a:schemeClr val="bg1"/>
              </a:solidFill>
              <a:cs typeface="Calibri" panose="020F0502020204030204" pitchFamily="34" charset="0"/>
            </a:endParaRPr>
          </a:p>
          <a:p>
            <a:pPr algn="ctr"/>
            <a:r>
              <a:rPr lang="de-DE" b="1">
                <a:solidFill>
                  <a:schemeClr val="bg1"/>
                </a:solidFill>
                <a:cs typeface="Calibri" panose="020F0502020204030204" pitchFamily="34" charset="0"/>
              </a:rPr>
              <a:t>Ihre </a:t>
            </a:r>
            <a:r>
              <a:rPr lang="de-DE" b="1" err="1">
                <a:solidFill>
                  <a:schemeClr val="bg1"/>
                </a:solidFill>
                <a:cs typeface="Calibri" panose="020F0502020204030204" pitchFamily="34" charset="0"/>
              </a:rPr>
              <a:t>NUiFs</a:t>
            </a:r>
            <a:endParaRPr lang="de-DE" b="1">
              <a:solidFill>
                <a:schemeClr val="bg1"/>
              </a:solidFill>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46">
            <p14:nvContentPartPr>
              <p14:cNvPr id="44" name="Freihand 43">
                <a:extLst>
                  <a:ext uri="{FF2B5EF4-FFF2-40B4-BE49-F238E27FC236}">
                    <a16:creationId xmlns:a16="http://schemas.microsoft.com/office/drawing/2014/main" id="{AD6701B8-5186-F0A1-D114-54A2A0454341}"/>
                  </a:ext>
                </a:extLst>
              </p14:cNvPr>
              <p14:cNvContentPartPr/>
              <p14:nvPr/>
            </p14:nvContentPartPr>
            <p14:xfrm>
              <a:off x="7927703" y="4971520"/>
              <a:ext cx="98640" cy="61200"/>
            </p14:xfrm>
          </p:contentPart>
        </mc:Choice>
        <mc:Fallback>
          <p:pic>
            <p:nvPicPr>
              <p:cNvPr id="44" name="Freihand 43">
                <a:extLst>
                  <a:ext uri="{FF2B5EF4-FFF2-40B4-BE49-F238E27FC236}">
                    <a16:creationId xmlns:a16="http://schemas.microsoft.com/office/drawing/2014/main" id="{AD6701B8-5186-F0A1-D114-54A2A0454341}"/>
                  </a:ext>
                </a:extLst>
              </p:cNvPr>
              <p:cNvPicPr/>
              <p:nvPr/>
            </p:nvPicPr>
            <p:blipFill>
              <a:blip r:embed="rId47"/>
              <a:stretch>
                <a:fillRect/>
              </a:stretch>
            </p:blipFill>
            <p:spPr>
              <a:xfrm>
                <a:off x="7918703" y="4962520"/>
                <a:ext cx="116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6" name="Freihand 55">
                <a:extLst>
                  <a:ext uri="{FF2B5EF4-FFF2-40B4-BE49-F238E27FC236}">
                    <a16:creationId xmlns:a16="http://schemas.microsoft.com/office/drawing/2014/main" id="{FC2435BB-9ABC-1DF1-0B1E-D66C54E1C2DC}"/>
                  </a:ext>
                </a:extLst>
              </p14:cNvPr>
              <p14:cNvContentPartPr/>
              <p14:nvPr/>
            </p14:nvContentPartPr>
            <p14:xfrm>
              <a:off x="8131463" y="5069080"/>
              <a:ext cx="360" cy="7200"/>
            </p14:xfrm>
          </p:contentPart>
        </mc:Choice>
        <mc:Fallback>
          <p:pic>
            <p:nvPicPr>
              <p:cNvPr id="56" name="Freihand 55">
                <a:extLst>
                  <a:ext uri="{FF2B5EF4-FFF2-40B4-BE49-F238E27FC236}">
                    <a16:creationId xmlns:a16="http://schemas.microsoft.com/office/drawing/2014/main" id="{FC2435BB-9ABC-1DF1-0B1E-D66C54E1C2DC}"/>
                  </a:ext>
                </a:extLst>
              </p:cNvPr>
              <p:cNvPicPr/>
              <p:nvPr/>
            </p:nvPicPr>
            <p:blipFill>
              <a:blip r:embed="rId49"/>
              <a:stretch>
                <a:fillRect/>
              </a:stretch>
            </p:blipFill>
            <p:spPr>
              <a:xfrm>
                <a:off x="8122463" y="5060080"/>
                <a:ext cx="18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3" name="Freihand 62">
                <a:extLst>
                  <a:ext uri="{FF2B5EF4-FFF2-40B4-BE49-F238E27FC236}">
                    <a16:creationId xmlns:a16="http://schemas.microsoft.com/office/drawing/2014/main" id="{1CCBAB05-3CB1-D0DC-EFE0-9C08DD379ED2}"/>
                  </a:ext>
                </a:extLst>
              </p14:cNvPr>
              <p14:cNvContentPartPr/>
              <p14:nvPr/>
            </p14:nvContentPartPr>
            <p14:xfrm>
              <a:off x="7909343" y="4864600"/>
              <a:ext cx="360" cy="360"/>
            </p14:xfrm>
          </p:contentPart>
        </mc:Choice>
        <mc:Fallback>
          <p:pic>
            <p:nvPicPr>
              <p:cNvPr id="63" name="Freihand 62">
                <a:extLst>
                  <a:ext uri="{FF2B5EF4-FFF2-40B4-BE49-F238E27FC236}">
                    <a16:creationId xmlns:a16="http://schemas.microsoft.com/office/drawing/2014/main" id="{1CCBAB05-3CB1-D0DC-EFE0-9C08DD379ED2}"/>
                  </a:ext>
                </a:extLst>
              </p:cNvPr>
              <p:cNvPicPr/>
              <p:nvPr/>
            </p:nvPicPr>
            <p:blipFill>
              <a:blip r:embed="rId4"/>
              <a:stretch>
                <a:fillRect/>
              </a:stretch>
            </p:blipFill>
            <p:spPr>
              <a:xfrm>
                <a:off x="7900343" y="48556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899C07A6-B238-7A35-087E-4762204F7F5B}"/>
                  </a:ext>
                </a:extLst>
              </p14:cNvPr>
              <p14:cNvContentPartPr/>
              <p14:nvPr/>
            </p14:nvContentPartPr>
            <p14:xfrm>
              <a:off x="9535823" y="2113840"/>
              <a:ext cx="114840" cy="53640"/>
            </p14:xfrm>
          </p:contentPart>
        </mc:Choice>
        <mc:Fallback>
          <p:pic>
            <p:nvPicPr>
              <p:cNvPr id="26" name="Freihand 25">
                <a:extLst>
                  <a:ext uri="{FF2B5EF4-FFF2-40B4-BE49-F238E27FC236}">
                    <a16:creationId xmlns:a16="http://schemas.microsoft.com/office/drawing/2014/main" id="{899C07A6-B238-7A35-087E-4762204F7F5B}"/>
                  </a:ext>
                </a:extLst>
              </p:cNvPr>
              <p:cNvPicPr/>
              <p:nvPr/>
            </p:nvPicPr>
            <p:blipFill>
              <a:blip r:embed="rId52"/>
              <a:stretch>
                <a:fillRect/>
              </a:stretch>
            </p:blipFill>
            <p:spPr>
              <a:xfrm>
                <a:off x="9526823" y="2104900"/>
                <a:ext cx="132480" cy="71162"/>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 name="Freihand 106">
                <a:extLst>
                  <a:ext uri="{FF2B5EF4-FFF2-40B4-BE49-F238E27FC236}">
                    <a16:creationId xmlns:a16="http://schemas.microsoft.com/office/drawing/2014/main" id="{3161C6F8-F9D1-75DF-031B-FC89D10BCAB0}"/>
                  </a:ext>
                </a:extLst>
              </p14:cNvPr>
              <p14:cNvContentPartPr/>
              <p14:nvPr/>
            </p14:nvContentPartPr>
            <p14:xfrm>
              <a:off x="8230103" y="2073520"/>
              <a:ext cx="81360" cy="24480"/>
            </p14:xfrm>
          </p:contentPart>
        </mc:Choice>
        <mc:Fallback>
          <p:pic>
            <p:nvPicPr>
              <p:cNvPr id="107" name="Freihand 106">
                <a:extLst>
                  <a:ext uri="{FF2B5EF4-FFF2-40B4-BE49-F238E27FC236}">
                    <a16:creationId xmlns:a16="http://schemas.microsoft.com/office/drawing/2014/main" id="{3161C6F8-F9D1-75DF-031B-FC89D10BCAB0}"/>
                  </a:ext>
                </a:extLst>
              </p:cNvPr>
              <p:cNvPicPr/>
              <p:nvPr/>
            </p:nvPicPr>
            <p:blipFill>
              <a:blip r:embed="rId54"/>
              <a:stretch>
                <a:fillRect/>
              </a:stretch>
            </p:blipFill>
            <p:spPr>
              <a:xfrm>
                <a:off x="8221063" y="2064650"/>
                <a:ext cx="99078" cy="41864"/>
              </a:xfrm>
              <a:prstGeom prst="rect">
                <a:avLst/>
              </a:prstGeom>
            </p:spPr>
          </p:pic>
        </mc:Fallback>
      </mc:AlternateContent>
      <p:grpSp>
        <p:nvGrpSpPr>
          <p:cNvPr id="112" name="Gruppieren 111">
            <a:extLst>
              <a:ext uri="{FF2B5EF4-FFF2-40B4-BE49-F238E27FC236}">
                <a16:creationId xmlns:a16="http://schemas.microsoft.com/office/drawing/2014/main" id="{24654C22-78FE-B858-A57C-165F4E49DBFF}"/>
              </a:ext>
            </a:extLst>
          </p:cNvPr>
          <p:cNvGrpSpPr/>
          <p:nvPr/>
        </p:nvGrpSpPr>
        <p:grpSpPr>
          <a:xfrm>
            <a:off x="9486503" y="4944520"/>
            <a:ext cx="483120" cy="218160"/>
            <a:chOff x="9486503" y="4944520"/>
            <a:chExt cx="483120" cy="218160"/>
          </a:xfrm>
        </p:grpSpPr>
        <mc:AlternateContent xmlns:mc="http://schemas.openxmlformats.org/markup-compatibility/2006">
          <mc:Choice xmlns:p14="http://schemas.microsoft.com/office/powerpoint/2010/main" Requires="p14">
            <p:contentPart p14:bwMode="auto" r:id="rId55">
              <p14:nvContentPartPr>
                <p14:cNvPr id="90" name="Freihand 89">
                  <a:extLst>
                    <a:ext uri="{FF2B5EF4-FFF2-40B4-BE49-F238E27FC236}">
                      <a16:creationId xmlns:a16="http://schemas.microsoft.com/office/drawing/2014/main" id="{A87257C0-5EF8-5606-A0B6-C58F929A2004}"/>
                    </a:ext>
                  </a:extLst>
                </p14:cNvPr>
                <p14:cNvContentPartPr/>
                <p14:nvPr/>
              </p14:nvContentPartPr>
              <p14:xfrm>
                <a:off x="9969263" y="4944520"/>
                <a:ext cx="360" cy="360"/>
              </p14:xfrm>
            </p:contentPart>
          </mc:Choice>
          <mc:Fallback>
            <p:pic>
              <p:nvPicPr>
                <p:cNvPr id="90" name="Freihand 89">
                  <a:extLst>
                    <a:ext uri="{FF2B5EF4-FFF2-40B4-BE49-F238E27FC236}">
                      <a16:creationId xmlns:a16="http://schemas.microsoft.com/office/drawing/2014/main" id="{A87257C0-5EF8-5606-A0B6-C58F929A2004}"/>
                    </a:ext>
                  </a:extLst>
                </p:cNvPr>
                <p:cNvPicPr/>
                <p:nvPr/>
              </p:nvPicPr>
              <p:blipFill>
                <a:blip r:embed="rId4"/>
                <a:stretch>
                  <a:fillRect/>
                </a:stretch>
              </p:blipFill>
              <p:spPr>
                <a:xfrm>
                  <a:off x="9960263" y="49355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0" name="Freihand 109">
                  <a:extLst>
                    <a:ext uri="{FF2B5EF4-FFF2-40B4-BE49-F238E27FC236}">
                      <a16:creationId xmlns:a16="http://schemas.microsoft.com/office/drawing/2014/main" id="{5BB2541F-4155-C56D-469D-655C5AB512D0}"/>
                    </a:ext>
                  </a:extLst>
                </p14:cNvPr>
                <p14:cNvContentPartPr/>
                <p14:nvPr/>
              </p14:nvContentPartPr>
              <p14:xfrm>
                <a:off x="9638783" y="5148640"/>
                <a:ext cx="37800" cy="14040"/>
              </p14:xfrm>
            </p:contentPart>
          </mc:Choice>
          <mc:Fallback>
            <p:pic>
              <p:nvPicPr>
                <p:cNvPr id="110" name="Freihand 109">
                  <a:extLst>
                    <a:ext uri="{FF2B5EF4-FFF2-40B4-BE49-F238E27FC236}">
                      <a16:creationId xmlns:a16="http://schemas.microsoft.com/office/drawing/2014/main" id="{5BB2541F-4155-C56D-469D-655C5AB512D0}"/>
                    </a:ext>
                  </a:extLst>
                </p:cNvPr>
                <p:cNvPicPr/>
                <p:nvPr/>
              </p:nvPicPr>
              <p:blipFill>
                <a:blip r:embed="rId57"/>
                <a:stretch>
                  <a:fillRect/>
                </a:stretch>
              </p:blipFill>
              <p:spPr>
                <a:xfrm>
                  <a:off x="9629868" y="5139640"/>
                  <a:ext cx="55274"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1" name="Freihand 110">
                  <a:extLst>
                    <a:ext uri="{FF2B5EF4-FFF2-40B4-BE49-F238E27FC236}">
                      <a16:creationId xmlns:a16="http://schemas.microsoft.com/office/drawing/2014/main" id="{9E4544ED-1143-6640-351A-AE5C9AB56216}"/>
                    </a:ext>
                  </a:extLst>
                </p14:cNvPr>
                <p14:cNvContentPartPr/>
                <p14:nvPr/>
              </p14:nvContentPartPr>
              <p14:xfrm>
                <a:off x="9486503" y="5061880"/>
                <a:ext cx="173160" cy="69480"/>
              </p14:xfrm>
            </p:contentPart>
          </mc:Choice>
          <mc:Fallback>
            <p:pic>
              <p:nvPicPr>
                <p:cNvPr id="111" name="Freihand 110">
                  <a:extLst>
                    <a:ext uri="{FF2B5EF4-FFF2-40B4-BE49-F238E27FC236}">
                      <a16:creationId xmlns:a16="http://schemas.microsoft.com/office/drawing/2014/main" id="{9E4544ED-1143-6640-351A-AE5C9AB56216}"/>
                    </a:ext>
                  </a:extLst>
                </p:cNvPr>
                <p:cNvPicPr/>
                <p:nvPr/>
              </p:nvPicPr>
              <p:blipFill>
                <a:blip r:embed="rId59"/>
                <a:stretch>
                  <a:fillRect/>
                </a:stretch>
              </p:blipFill>
              <p:spPr>
                <a:xfrm>
                  <a:off x="9477503" y="5052880"/>
                  <a:ext cx="1908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113" name="Freihand 112">
                <a:extLst>
                  <a:ext uri="{FF2B5EF4-FFF2-40B4-BE49-F238E27FC236}">
                    <a16:creationId xmlns:a16="http://schemas.microsoft.com/office/drawing/2014/main" id="{4561F005-9820-9D07-7B0D-02C3AF72B195}"/>
                  </a:ext>
                </a:extLst>
              </p14:cNvPr>
              <p14:cNvContentPartPr/>
              <p14:nvPr/>
            </p14:nvContentPartPr>
            <p14:xfrm>
              <a:off x="8053703" y="2033200"/>
              <a:ext cx="424440" cy="109800"/>
            </p14:xfrm>
          </p:contentPart>
        </mc:Choice>
        <mc:Fallback>
          <p:pic>
            <p:nvPicPr>
              <p:cNvPr id="113" name="Freihand 112">
                <a:extLst>
                  <a:ext uri="{FF2B5EF4-FFF2-40B4-BE49-F238E27FC236}">
                    <a16:creationId xmlns:a16="http://schemas.microsoft.com/office/drawing/2014/main" id="{4561F005-9820-9D07-7B0D-02C3AF72B195}"/>
                  </a:ext>
                </a:extLst>
              </p:cNvPr>
              <p:cNvPicPr/>
              <p:nvPr/>
            </p:nvPicPr>
            <p:blipFill>
              <a:blip r:embed="rId61"/>
              <a:stretch>
                <a:fillRect/>
              </a:stretch>
            </p:blipFill>
            <p:spPr>
              <a:xfrm>
                <a:off x="8044703" y="2024200"/>
                <a:ext cx="442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Freihand 16">
                <a:extLst>
                  <a:ext uri="{FF2B5EF4-FFF2-40B4-BE49-F238E27FC236}">
                    <a16:creationId xmlns:a16="http://schemas.microsoft.com/office/drawing/2014/main" id="{A8FDAB95-EDD0-C357-4E78-4EA534003D0B}"/>
                  </a:ext>
                </a:extLst>
              </p14:cNvPr>
              <p14:cNvContentPartPr/>
              <p14:nvPr/>
            </p14:nvContentPartPr>
            <p14:xfrm>
              <a:off x="9197063" y="2094760"/>
              <a:ext cx="360" cy="18000"/>
            </p14:xfrm>
          </p:contentPart>
        </mc:Choice>
        <mc:Fallback>
          <p:pic>
            <p:nvPicPr>
              <p:cNvPr id="17" name="Freihand 16">
                <a:extLst>
                  <a:ext uri="{FF2B5EF4-FFF2-40B4-BE49-F238E27FC236}">
                    <a16:creationId xmlns:a16="http://schemas.microsoft.com/office/drawing/2014/main" id="{A8FDAB95-EDD0-C357-4E78-4EA534003D0B}"/>
                  </a:ext>
                </a:extLst>
              </p:cNvPr>
              <p:cNvPicPr/>
              <p:nvPr/>
            </p:nvPicPr>
            <p:blipFill>
              <a:blip r:embed="rId63"/>
              <a:stretch>
                <a:fillRect/>
              </a:stretch>
            </p:blipFill>
            <p:spPr>
              <a:xfrm>
                <a:off x="9188063" y="2085760"/>
                <a:ext cx="18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 name="Freihand 17">
                <a:extLst>
                  <a:ext uri="{FF2B5EF4-FFF2-40B4-BE49-F238E27FC236}">
                    <a16:creationId xmlns:a16="http://schemas.microsoft.com/office/drawing/2014/main" id="{90DCCAC3-BD4E-018C-F6E2-1C3FE0E276B8}"/>
                  </a:ext>
                </a:extLst>
              </p14:cNvPr>
              <p14:cNvContentPartPr/>
              <p14:nvPr/>
            </p14:nvContentPartPr>
            <p14:xfrm>
              <a:off x="9197063" y="2174680"/>
              <a:ext cx="34200" cy="119160"/>
            </p14:xfrm>
          </p:contentPart>
        </mc:Choice>
        <mc:Fallback>
          <p:pic>
            <p:nvPicPr>
              <p:cNvPr id="18" name="Freihand 17">
                <a:extLst>
                  <a:ext uri="{FF2B5EF4-FFF2-40B4-BE49-F238E27FC236}">
                    <a16:creationId xmlns:a16="http://schemas.microsoft.com/office/drawing/2014/main" id="{90DCCAC3-BD4E-018C-F6E2-1C3FE0E276B8}"/>
                  </a:ext>
                </a:extLst>
              </p:cNvPr>
              <p:cNvPicPr/>
              <p:nvPr/>
            </p:nvPicPr>
            <p:blipFill>
              <a:blip r:embed="rId65"/>
              <a:stretch>
                <a:fillRect/>
              </a:stretch>
            </p:blipFill>
            <p:spPr>
              <a:xfrm>
                <a:off x="9188063" y="2165680"/>
                <a:ext cx="51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9" name="Freihand 118">
                <a:extLst>
                  <a:ext uri="{FF2B5EF4-FFF2-40B4-BE49-F238E27FC236}">
                    <a16:creationId xmlns:a16="http://schemas.microsoft.com/office/drawing/2014/main" id="{8A77030C-530E-5FE6-EAFF-EF8A9BB623D3}"/>
                  </a:ext>
                </a:extLst>
              </p14:cNvPr>
              <p14:cNvContentPartPr/>
              <p14:nvPr/>
            </p14:nvContentPartPr>
            <p14:xfrm>
              <a:off x="9656783" y="4899880"/>
              <a:ext cx="372960" cy="145080"/>
            </p14:xfrm>
          </p:contentPart>
        </mc:Choice>
        <mc:Fallback>
          <p:pic>
            <p:nvPicPr>
              <p:cNvPr id="119" name="Freihand 118">
                <a:extLst>
                  <a:ext uri="{FF2B5EF4-FFF2-40B4-BE49-F238E27FC236}">
                    <a16:creationId xmlns:a16="http://schemas.microsoft.com/office/drawing/2014/main" id="{8A77030C-530E-5FE6-EAFF-EF8A9BB623D3}"/>
                  </a:ext>
                </a:extLst>
              </p:cNvPr>
              <p:cNvPicPr/>
              <p:nvPr/>
            </p:nvPicPr>
            <p:blipFill>
              <a:blip r:embed="rId67"/>
              <a:stretch>
                <a:fillRect/>
              </a:stretch>
            </p:blipFill>
            <p:spPr>
              <a:xfrm>
                <a:off x="9647783" y="4890880"/>
                <a:ext cx="390600" cy="162720"/>
              </a:xfrm>
              <a:prstGeom prst="rect">
                <a:avLst/>
              </a:prstGeom>
            </p:spPr>
          </p:pic>
        </mc:Fallback>
      </mc:AlternateContent>
      <p:grpSp>
        <p:nvGrpSpPr>
          <p:cNvPr id="121" name="Gruppieren 120">
            <a:extLst>
              <a:ext uri="{FF2B5EF4-FFF2-40B4-BE49-F238E27FC236}">
                <a16:creationId xmlns:a16="http://schemas.microsoft.com/office/drawing/2014/main" id="{AE7EE6C6-D541-7421-0EE8-35CA29C0CA97}"/>
              </a:ext>
            </a:extLst>
          </p:cNvPr>
          <p:cNvGrpSpPr/>
          <p:nvPr/>
        </p:nvGrpSpPr>
        <p:grpSpPr>
          <a:xfrm>
            <a:off x="7786583" y="4937680"/>
            <a:ext cx="462600" cy="203400"/>
            <a:chOff x="7786583" y="4937680"/>
            <a:chExt cx="462600" cy="203400"/>
          </a:xfrm>
        </p:grpSpPr>
        <mc:AlternateContent xmlns:mc="http://schemas.openxmlformats.org/markup-compatibility/2006">
          <mc:Choice xmlns:p14="http://schemas.microsoft.com/office/powerpoint/2010/main" Requires="p14">
            <p:contentPart p14:bwMode="auto" r:id="rId68">
              <p14:nvContentPartPr>
                <p14:cNvPr id="66" name="Freihand 65">
                  <a:extLst>
                    <a:ext uri="{FF2B5EF4-FFF2-40B4-BE49-F238E27FC236}">
                      <a16:creationId xmlns:a16="http://schemas.microsoft.com/office/drawing/2014/main" id="{BB86790B-F02F-D589-E1EE-28FEA62933AD}"/>
                    </a:ext>
                  </a:extLst>
                </p14:cNvPr>
                <p14:cNvContentPartPr/>
                <p14:nvPr/>
              </p14:nvContentPartPr>
              <p14:xfrm>
                <a:off x="7953983" y="5060080"/>
                <a:ext cx="360" cy="360"/>
              </p14:xfrm>
            </p:contentPart>
          </mc:Choice>
          <mc:Fallback>
            <p:pic>
              <p:nvPicPr>
                <p:cNvPr id="66" name="Freihand 65">
                  <a:extLst>
                    <a:ext uri="{FF2B5EF4-FFF2-40B4-BE49-F238E27FC236}">
                      <a16:creationId xmlns:a16="http://schemas.microsoft.com/office/drawing/2014/main" id="{BB86790B-F02F-D589-E1EE-28FEA62933AD}"/>
                    </a:ext>
                  </a:extLst>
                </p:cNvPr>
                <p:cNvPicPr/>
                <p:nvPr/>
              </p:nvPicPr>
              <p:blipFill>
                <a:blip r:embed="rId4"/>
                <a:stretch>
                  <a:fillRect/>
                </a:stretch>
              </p:blipFill>
              <p:spPr>
                <a:xfrm>
                  <a:off x="7944983" y="50510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6944F062-FA93-8B70-A6CB-AC8783F9FB03}"/>
                    </a:ext>
                  </a:extLst>
                </p14:cNvPr>
                <p14:cNvContentPartPr/>
                <p14:nvPr/>
              </p14:nvContentPartPr>
              <p14:xfrm>
                <a:off x="7980623" y="5050720"/>
                <a:ext cx="7560" cy="360"/>
              </p14:xfrm>
            </p:contentPart>
          </mc:Choice>
          <mc:Fallback>
            <p:pic>
              <p:nvPicPr>
                <p:cNvPr id="67" name="Freihand 66">
                  <a:extLst>
                    <a:ext uri="{FF2B5EF4-FFF2-40B4-BE49-F238E27FC236}">
                      <a16:creationId xmlns:a16="http://schemas.microsoft.com/office/drawing/2014/main" id="{6944F062-FA93-8B70-A6CB-AC8783F9FB03}"/>
                    </a:ext>
                  </a:extLst>
                </p:cNvPr>
                <p:cNvPicPr/>
                <p:nvPr/>
              </p:nvPicPr>
              <p:blipFill>
                <a:blip r:embed="rId70"/>
                <a:stretch>
                  <a:fillRect/>
                </a:stretch>
              </p:blipFill>
              <p:spPr>
                <a:xfrm>
                  <a:off x="7971623" y="5041720"/>
                  <a:ext cx="2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6DFC0AD7-EBDE-EE18-8A58-E3D33719CC06}"/>
                    </a:ext>
                  </a:extLst>
                </p14:cNvPr>
                <p14:cNvContentPartPr/>
                <p14:nvPr/>
              </p14:nvContentPartPr>
              <p14:xfrm>
                <a:off x="8069183" y="5086360"/>
                <a:ext cx="360" cy="360"/>
              </p14:xfrm>
            </p:contentPart>
          </mc:Choice>
          <mc:Fallback>
            <p:pic>
              <p:nvPicPr>
                <p:cNvPr id="68" name="Freihand 67">
                  <a:extLst>
                    <a:ext uri="{FF2B5EF4-FFF2-40B4-BE49-F238E27FC236}">
                      <a16:creationId xmlns:a16="http://schemas.microsoft.com/office/drawing/2014/main" id="{6DFC0AD7-EBDE-EE18-8A58-E3D33719CC06}"/>
                    </a:ext>
                  </a:extLst>
                </p:cNvPr>
                <p:cNvPicPr/>
                <p:nvPr/>
              </p:nvPicPr>
              <p:blipFill>
                <a:blip r:embed="rId4"/>
                <a:stretch>
                  <a:fillRect/>
                </a:stretch>
              </p:blipFill>
              <p:spPr>
                <a:xfrm>
                  <a:off x="8060183" y="507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Freihand 69">
                  <a:extLst>
                    <a:ext uri="{FF2B5EF4-FFF2-40B4-BE49-F238E27FC236}">
                      <a16:creationId xmlns:a16="http://schemas.microsoft.com/office/drawing/2014/main" id="{5DA00FF2-73BE-CD42-1226-3A1E483725A9}"/>
                    </a:ext>
                  </a:extLst>
                </p14:cNvPr>
                <p14:cNvContentPartPr/>
                <p14:nvPr/>
              </p14:nvContentPartPr>
              <p14:xfrm>
                <a:off x="7971623" y="5076280"/>
                <a:ext cx="1800" cy="1800"/>
              </p14:xfrm>
            </p:contentPart>
          </mc:Choice>
          <mc:Fallback>
            <p:pic>
              <p:nvPicPr>
                <p:cNvPr id="70" name="Freihand 69">
                  <a:extLst>
                    <a:ext uri="{FF2B5EF4-FFF2-40B4-BE49-F238E27FC236}">
                      <a16:creationId xmlns:a16="http://schemas.microsoft.com/office/drawing/2014/main" id="{5DA00FF2-73BE-CD42-1226-3A1E483725A9}"/>
                    </a:ext>
                  </a:extLst>
                </p:cNvPr>
                <p:cNvPicPr/>
                <p:nvPr/>
              </p:nvPicPr>
              <p:blipFill>
                <a:blip r:embed="rId9"/>
                <a:stretch>
                  <a:fillRect/>
                </a:stretch>
              </p:blipFill>
              <p:spPr>
                <a:xfrm>
                  <a:off x="7962623" y="5067280"/>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61AADB32-9506-6C79-DBFF-E7D59BC5F7C9}"/>
                    </a:ext>
                  </a:extLst>
                </p14:cNvPr>
                <p14:cNvContentPartPr/>
                <p14:nvPr/>
              </p14:nvContentPartPr>
              <p14:xfrm>
                <a:off x="7980623" y="5069080"/>
                <a:ext cx="360" cy="360"/>
              </p14:xfrm>
            </p:contentPart>
          </mc:Choice>
          <mc:Fallback>
            <p:pic>
              <p:nvPicPr>
                <p:cNvPr id="71" name="Freihand 70">
                  <a:extLst>
                    <a:ext uri="{FF2B5EF4-FFF2-40B4-BE49-F238E27FC236}">
                      <a16:creationId xmlns:a16="http://schemas.microsoft.com/office/drawing/2014/main" id="{61AADB32-9506-6C79-DBFF-E7D59BC5F7C9}"/>
                    </a:ext>
                  </a:extLst>
                </p:cNvPr>
                <p:cNvPicPr/>
                <p:nvPr/>
              </p:nvPicPr>
              <p:blipFill>
                <a:blip r:embed="rId4"/>
                <a:stretch>
                  <a:fillRect/>
                </a:stretch>
              </p:blipFill>
              <p:spPr>
                <a:xfrm>
                  <a:off x="7971623" y="50600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Freihand 71">
                  <a:extLst>
                    <a:ext uri="{FF2B5EF4-FFF2-40B4-BE49-F238E27FC236}">
                      <a16:creationId xmlns:a16="http://schemas.microsoft.com/office/drawing/2014/main" id="{0D91EAC1-A41B-2E12-C6F6-8E4C4D1984C2}"/>
                    </a:ext>
                  </a:extLst>
                </p14:cNvPr>
                <p14:cNvContentPartPr/>
                <p14:nvPr/>
              </p14:nvContentPartPr>
              <p14:xfrm>
                <a:off x="8069183" y="5060080"/>
                <a:ext cx="1800" cy="360"/>
              </p14:xfrm>
            </p:contentPart>
          </mc:Choice>
          <mc:Fallback>
            <p:pic>
              <p:nvPicPr>
                <p:cNvPr id="72" name="Freihand 71">
                  <a:extLst>
                    <a:ext uri="{FF2B5EF4-FFF2-40B4-BE49-F238E27FC236}">
                      <a16:creationId xmlns:a16="http://schemas.microsoft.com/office/drawing/2014/main" id="{0D91EAC1-A41B-2E12-C6F6-8E4C4D1984C2}"/>
                    </a:ext>
                  </a:extLst>
                </p:cNvPr>
                <p:cNvPicPr/>
                <p:nvPr/>
              </p:nvPicPr>
              <p:blipFill>
                <a:blip r:embed="rId21"/>
                <a:stretch>
                  <a:fillRect/>
                </a:stretch>
              </p:blipFill>
              <p:spPr>
                <a:xfrm>
                  <a:off x="8061683" y="5051080"/>
                  <a:ext cx="165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3" name="Freihand 72">
                  <a:extLst>
                    <a:ext uri="{FF2B5EF4-FFF2-40B4-BE49-F238E27FC236}">
                      <a16:creationId xmlns:a16="http://schemas.microsoft.com/office/drawing/2014/main" id="{A13DB23A-52FD-20A7-7CBC-9E9EED838A40}"/>
                    </a:ext>
                  </a:extLst>
                </p14:cNvPr>
                <p14:cNvContentPartPr/>
                <p14:nvPr/>
              </p14:nvContentPartPr>
              <p14:xfrm>
                <a:off x="8104823" y="5086360"/>
                <a:ext cx="360" cy="360"/>
              </p14:xfrm>
            </p:contentPart>
          </mc:Choice>
          <mc:Fallback>
            <p:pic>
              <p:nvPicPr>
                <p:cNvPr id="73" name="Freihand 72">
                  <a:extLst>
                    <a:ext uri="{FF2B5EF4-FFF2-40B4-BE49-F238E27FC236}">
                      <a16:creationId xmlns:a16="http://schemas.microsoft.com/office/drawing/2014/main" id="{A13DB23A-52FD-20A7-7CBC-9E9EED838A40}"/>
                    </a:ext>
                  </a:extLst>
                </p:cNvPr>
                <p:cNvPicPr/>
                <p:nvPr/>
              </p:nvPicPr>
              <p:blipFill>
                <a:blip r:embed="rId4"/>
                <a:stretch>
                  <a:fillRect/>
                </a:stretch>
              </p:blipFill>
              <p:spPr>
                <a:xfrm>
                  <a:off x="8095823" y="5077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Freihand 73">
                  <a:extLst>
                    <a:ext uri="{FF2B5EF4-FFF2-40B4-BE49-F238E27FC236}">
                      <a16:creationId xmlns:a16="http://schemas.microsoft.com/office/drawing/2014/main" id="{72C13CAA-2289-5372-0E61-AC0B7E2439AA}"/>
                    </a:ext>
                  </a:extLst>
                </p14:cNvPr>
                <p14:cNvContentPartPr/>
                <p14:nvPr/>
              </p14:nvContentPartPr>
              <p14:xfrm>
                <a:off x="8149463" y="5077720"/>
                <a:ext cx="16200" cy="360"/>
              </p14:xfrm>
            </p:contentPart>
          </mc:Choice>
          <mc:Fallback>
            <p:pic>
              <p:nvPicPr>
                <p:cNvPr id="74" name="Freihand 73">
                  <a:extLst>
                    <a:ext uri="{FF2B5EF4-FFF2-40B4-BE49-F238E27FC236}">
                      <a16:creationId xmlns:a16="http://schemas.microsoft.com/office/drawing/2014/main" id="{72C13CAA-2289-5372-0E61-AC0B7E2439AA}"/>
                    </a:ext>
                  </a:extLst>
                </p:cNvPr>
                <p:cNvPicPr/>
                <p:nvPr/>
              </p:nvPicPr>
              <p:blipFill>
                <a:blip r:embed="rId77"/>
                <a:stretch>
                  <a:fillRect/>
                </a:stretch>
              </p:blipFill>
              <p:spPr>
                <a:xfrm>
                  <a:off x="8140463" y="5068720"/>
                  <a:ext cx="33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Freihand 74">
                  <a:extLst>
                    <a:ext uri="{FF2B5EF4-FFF2-40B4-BE49-F238E27FC236}">
                      <a16:creationId xmlns:a16="http://schemas.microsoft.com/office/drawing/2014/main" id="{0321A4CE-EF4E-2F53-2EDB-F4D640C923E6}"/>
                    </a:ext>
                  </a:extLst>
                </p14:cNvPr>
                <p14:cNvContentPartPr/>
                <p14:nvPr/>
              </p14:nvContentPartPr>
              <p14:xfrm>
                <a:off x="8176103" y="5077720"/>
                <a:ext cx="360" cy="360"/>
              </p14:xfrm>
            </p:contentPart>
          </mc:Choice>
          <mc:Fallback>
            <p:pic>
              <p:nvPicPr>
                <p:cNvPr id="75" name="Freihand 74">
                  <a:extLst>
                    <a:ext uri="{FF2B5EF4-FFF2-40B4-BE49-F238E27FC236}">
                      <a16:creationId xmlns:a16="http://schemas.microsoft.com/office/drawing/2014/main" id="{0321A4CE-EF4E-2F53-2EDB-F4D640C923E6}"/>
                    </a:ext>
                  </a:extLst>
                </p:cNvPr>
                <p:cNvPicPr/>
                <p:nvPr/>
              </p:nvPicPr>
              <p:blipFill>
                <a:blip r:embed="rId4"/>
                <a:stretch>
                  <a:fillRect/>
                </a:stretch>
              </p:blipFill>
              <p:spPr>
                <a:xfrm>
                  <a:off x="8167103" y="5068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7" name="Freihand 76">
                  <a:extLst>
                    <a:ext uri="{FF2B5EF4-FFF2-40B4-BE49-F238E27FC236}">
                      <a16:creationId xmlns:a16="http://schemas.microsoft.com/office/drawing/2014/main" id="{437FD224-625E-A2F9-7411-69ACC47B210C}"/>
                    </a:ext>
                  </a:extLst>
                </p14:cNvPr>
                <p14:cNvContentPartPr/>
                <p14:nvPr/>
              </p14:nvContentPartPr>
              <p14:xfrm>
                <a:off x="8149463" y="5077720"/>
                <a:ext cx="1800" cy="360"/>
              </p14:xfrm>
            </p:contentPart>
          </mc:Choice>
          <mc:Fallback>
            <p:pic>
              <p:nvPicPr>
                <p:cNvPr id="77" name="Freihand 76">
                  <a:extLst>
                    <a:ext uri="{FF2B5EF4-FFF2-40B4-BE49-F238E27FC236}">
                      <a16:creationId xmlns:a16="http://schemas.microsoft.com/office/drawing/2014/main" id="{437FD224-625E-A2F9-7411-69ACC47B210C}"/>
                    </a:ext>
                  </a:extLst>
                </p:cNvPr>
                <p:cNvPicPr/>
                <p:nvPr/>
              </p:nvPicPr>
              <p:blipFill>
                <a:blip r:embed="rId21"/>
                <a:stretch>
                  <a:fillRect/>
                </a:stretch>
              </p:blipFill>
              <p:spPr>
                <a:xfrm>
                  <a:off x="8140463" y="5068720"/>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 name="Freihand 77">
                  <a:extLst>
                    <a:ext uri="{FF2B5EF4-FFF2-40B4-BE49-F238E27FC236}">
                      <a16:creationId xmlns:a16="http://schemas.microsoft.com/office/drawing/2014/main" id="{833CA42B-0CA9-C3A0-0B40-AC51BE8A126A}"/>
                    </a:ext>
                  </a:extLst>
                </p14:cNvPr>
                <p14:cNvContentPartPr/>
                <p14:nvPr/>
              </p14:nvContentPartPr>
              <p14:xfrm>
                <a:off x="8176103" y="5104000"/>
                <a:ext cx="360" cy="360"/>
              </p14:xfrm>
            </p:contentPart>
          </mc:Choice>
          <mc:Fallback>
            <p:pic>
              <p:nvPicPr>
                <p:cNvPr id="78" name="Freihand 77">
                  <a:extLst>
                    <a:ext uri="{FF2B5EF4-FFF2-40B4-BE49-F238E27FC236}">
                      <a16:creationId xmlns:a16="http://schemas.microsoft.com/office/drawing/2014/main" id="{833CA42B-0CA9-C3A0-0B40-AC51BE8A126A}"/>
                    </a:ext>
                  </a:extLst>
                </p:cNvPr>
                <p:cNvPicPr/>
                <p:nvPr/>
              </p:nvPicPr>
              <p:blipFill>
                <a:blip r:embed="rId4"/>
                <a:stretch>
                  <a:fillRect/>
                </a:stretch>
              </p:blipFill>
              <p:spPr>
                <a:xfrm>
                  <a:off x="8167103" y="50950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0" name="Freihand 119">
                  <a:extLst>
                    <a:ext uri="{FF2B5EF4-FFF2-40B4-BE49-F238E27FC236}">
                      <a16:creationId xmlns:a16="http://schemas.microsoft.com/office/drawing/2014/main" id="{64BF1B75-3057-6146-1D95-0860A346A100}"/>
                    </a:ext>
                  </a:extLst>
                </p14:cNvPr>
                <p14:cNvContentPartPr/>
                <p14:nvPr/>
              </p14:nvContentPartPr>
              <p14:xfrm>
                <a:off x="7786583" y="4937680"/>
                <a:ext cx="462600" cy="203400"/>
              </p14:xfrm>
            </p:contentPart>
          </mc:Choice>
          <mc:Fallback>
            <p:pic>
              <p:nvPicPr>
                <p:cNvPr id="120" name="Freihand 119">
                  <a:extLst>
                    <a:ext uri="{FF2B5EF4-FFF2-40B4-BE49-F238E27FC236}">
                      <a16:creationId xmlns:a16="http://schemas.microsoft.com/office/drawing/2014/main" id="{64BF1B75-3057-6146-1D95-0860A346A100}"/>
                    </a:ext>
                  </a:extLst>
                </p:cNvPr>
                <p:cNvPicPr/>
                <p:nvPr/>
              </p:nvPicPr>
              <p:blipFill>
                <a:blip r:embed="rId82"/>
                <a:stretch>
                  <a:fillRect/>
                </a:stretch>
              </p:blipFill>
              <p:spPr>
                <a:xfrm>
                  <a:off x="7777583" y="4928680"/>
                  <a:ext cx="480240" cy="22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122" name="Freihand 121">
                <a:extLst>
                  <a:ext uri="{FF2B5EF4-FFF2-40B4-BE49-F238E27FC236}">
                    <a16:creationId xmlns:a16="http://schemas.microsoft.com/office/drawing/2014/main" id="{8DA437B5-9D58-2245-F16E-F28F338D8556}"/>
                  </a:ext>
                </a:extLst>
              </p14:cNvPr>
              <p14:cNvContentPartPr/>
              <p14:nvPr/>
            </p14:nvContentPartPr>
            <p14:xfrm>
              <a:off x="9735263" y="4916440"/>
              <a:ext cx="330480" cy="136080"/>
            </p14:xfrm>
          </p:contentPart>
        </mc:Choice>
        <mc:Fallback>
          <p:pic>
            <p:nvPicPr>
              <p:cNvPr id="122" name="Freihand 121">
                <a:extLst>
                  <a:ext uri="{FF2B5EF4-FFF2-40B4-BE49-F238E27FC236}">
                    <a16:creationId xmlns:a16="http://schemas.microsoft.com/office/drawing/2014/main" id="{8DA437B5-9D58-2245-F16E-F28F338D8556}"/>
                  </a:ext>
                </a:extLst>
              </p:cNvPr>
              <p:cNvPicPr/>
              <p:nvPr/>
            </p:nvPicPr>
            <p:blipFill>
              <a:blip r:embed="rId84"/>
              <a:stretch>
                <a:fillRect/>
              </a:stretch>
            </p:blipFill>
            <p:spPr>
              <a:xfrm>
                <a:off x="9726263" y="4907440"/>
                <a:ext cx="348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8" name="Freihand 127">
                <a:extLst>
                  <a:ext uri="{FF2B5EF4-FFF2-40B4-BE49-F238E27FC236}">
                    <a16:creationId xmlns:a16="http://schemas.microsoft.com/office/drawing/2014/main" id="{A1666EC3-4DCC-FF85-E50A-29412A907D8C}"/>
                  </a:ext>
                </a:extLst>
              </p14:cNvPr>
              <p14:cNvContentPartPr/>
              <p14:nvPr/>
            </p14:nvContentPartPr>
            <p14:xfrm>
              <a:off x="9528983" y="2117440"/>
              <a:ext cx="147600" cy="84240"/>
            </p14:xfrm>
          </p:contentPart>
        </mc:Choice>
        <mc:Fallback>
          <p:pic>
            <p:nvPicPr>
              <p:cNvPr id="128" name="Freihand 127">
                <a:extLst>
                  <a:ext uri="{FF2B5EF4-FFF2-40B4-BE49-F238E27FC236}">
                    <a16:creationId xmlns:a16="http://schemas.microsoft.com/office/drawing/2014/main" id="{A1666EC3-4DCC-FF85-E50A-29412A907D8C}"/>
                  </a:ext>
                </a:extLst>
              </p:cNvPr>
              <p:cNvPicPr/>
              <p:nvPr/>
            </p:nvPicPr>
            <p:blipFill>
              <a:blip r:embed="rId86"/>
              <a:stretch>
                <a:fillRect/>
              </a:stretch>
            </p:blipFill>
            <p:spPr>
              <a:xfrm>
                <a:off x="9492983" y="2081440"/>
                <a:ext cx="219240" cy="155880"/>
              </a:xfrm>
              <a:prstGeom prst="rect">
                <a:avLst/>
              </a:prstGeom>
            </p:spPr>
          </p:pic>
        </mc:Fallback>
      </mc:AlternateContent>
      <p:grpSp>
        <p:nvGrpSpPr>
          <p:cNvPr id="164" name="Gruppieren 163">
            <a:extLst>
              <a:ext uri="{FF2B5EF4-FFF2-40B4-BE49-F238E27FC236}">
                <a16:creationId xmlns:a16="http://schemas.microsoft.com/office/drawing/2014/main" id="{932A3430-99D2-5367-A053-ECBDDC781692}"/>
              </a:ext>
            </a:extLst>
          </p:cNvPr>
          <p:cNvGrpSpPr/>
          <p:nvPr/>
        </p:nvGrpSpPr>
        <p:grpSpPr>
          <a:xfrm>
            <a:off x="9177983" y="1952560"/>
            <a:ext cx="392400" cy="151560"/>
            <a:chOff x="9177983" y="1952560"/>
            <a:chExt cx="392400" cy="151560"/>
          </a:xfrm>
        </p:grpSpPr>
        <mc:AlternateContent xmlns:mc="http://schemas.openxmlformats.org/markup-compatibility/2006">
          <mc:Choice xmlns:p14="http://schemas.microsoft.com/office/powerpoint/2010/main" Requires="p14">
            <p:contentPart p14:bwMode="auto" r:id="rId87">
              <p14:nvContentPartPr>
                <p14:cNvPr id="114" name="Freihand 113">
                  <a:extLst>
                    <a:ext uri="{FF2B5EF4-FFF2-40B4-BE49-F238E27FC236}">
                      <a16:creationId xmlns:a16="http://schemas.microsoft.com/office/drawing/2014/main" id="{220C55F9-3FB4-74A1-B8C2-9AA72D3EBB46}"/>
                    </a:ext>
                  </a:extLst>
                </p14:cNvPr>
                <p14:cNvContentPartPr/>
                <p14:nvPr/>
              </p14:nvContentPartPr>
              <p14:xfrm>
                <a:off x="9268343" y="1970200"/>
                <a:ext cx="360" cy="9360"/>
              </p14:xfrm>
            </p:contentPart>
          </mc:Choice>
          <mc:Fallback>
            <p:pic>
              <p:nvPicPr>
                <p:cNvPr id="114" name="Freihand 113">
                  <a:extLst>
                    <a:ext uri="{FF2B5EF4-FFF2-40B4-BE49-F238E27FC236}">
                      <a16:creationId xmlns:a16="http://schemas.microsoft.com/office/drawing/2014/main" id="{220C55F9-3FB4-74A1-B8C2-9AA72D3EBB46}"/>
                    </a:ext>
                  </a:extLst>
                </p:cNvPr>
                <p:cNvPicPr/>
                <p:nvPr/>
              </p:nvPicPr>
              <p:blipFill>
                <a:blip r:embed="rId88"/>
                <a:stretch>
                  <a:fillRect/>
                </a:stretch>
              </p:blipFill>
              <p:spPr>
                <a:xfrm>
                  <a:off x="9259343" y="1960840"/>
                  <a:ext cx="18000" cy="2770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 name="Freihand 114">
                  <a:extLst>
                    <a:ext uri="{FF2B5EF4-FFF2-40B4-BE49-F238E27FC236}">
                      <a16:creationId xmlns:a16="http://schemas.microsoft.com/office/drawing/2014/main" id="{FF862209-C492-39D7-7628-0D5ABB41C57E}"/>
                    </a:ext>
                  </a:extLst>
                </p14:cNvPr>
                <p14:cNvContentPartPr/>
                <p14:nvPr/>
              </p14:nvContentPartPr>
              <p14:xfrm>
                <a:off x="9249983" y="1984600"/>
                <a:ext cx="7560" cy="3960"/>
              </p14:xfrm>
            </p:contentPart>
          </mc:Choice>
          <mc:Fallback>
            <p:pic>
              <p:nvPicPr>
                <p:cNvPr id="115" name="Freihand 114">
                  <a:extLst>
                    <a:ext uri="{FF2B5EF4-FFF2-40B4-BE49-F238E27FC236}">
                      <a16:creationId xmlns:a16="http://schemas.microsoft.com/office/drawing/2014/main" id="{FF862209-C492-39D7-7628-0D5ABB41C57E}"/>
                    </a:ext>
                  </a:extLst>
                </p:cNvPr>
                <p:cNvPicPr/>
                <p:nvPr/>
              </p:nvPicPr>
              <p:blipFill>
                <a:blip r:embed="rId90"/>
                <a:stretch>
                  <a:fillRect/>
                </a:stretch>
              </p:blipFill>
              <p:spPr>
                <a:xfrm>
                  <a:off x="9240983" y="1975600"/>
                  <a:ext cx="2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 name="Freihand 115">
                  <a:extLst>
                    <a:ext uri="{FF2B5EF4-FFF2-40B4-BE49-F238E27FC236}">
                      <a16:creationId xmlns:a16="http://schemas.microsoft.com/office/drawing/2014/main" id="{E7330074-6847-334B-78A2-4CC8821F9254}"/>
                    </a:ext>
                  </a:extLst>
                </p14:cNvPr>
                <p14:cNvContentPartPr/>
                <p14:nvPr/>
              </p14:nvContentPartPr>
              <p14:xfrm>
                <a:off x="9249983" y="1980280"/>
                <a:ext cx="15480" cy="52560"/>
              </p14:xfrm>
            </p:contentPart>
          </mc:Choice>
          <mc:Fallback>
            <p:pic>
              <p:nvPicPr>
                <p:cNvPr id="116" name="Freihand 115">
                  <a:extLst>
                    <a:ext uri="{FF2B5EF4-FFF2-40B4-BE49-F238E27FC236}">
                      <a16:creationId xmlns:a16="http://schemas.microsoft.com/office/drawing/2014/main" id="{E7330074-6847-334B-78A2-4CC8821F9254}"/>
                    </a:ext>
                  </a:extLst>
                </p:cNvPr>
                <p:cNvPicPr/>
                <p:nvPr/>
              </p:nvPicPr>
              <p:blipFill>
                <a:blip r:embed="rId92"/>
                <a:stretch>
                  <a:fillRect/>
                </a:stretch>
              </p:blipFill>
              <p:spPr>
                <a:xfrm>
                  <a:off x="9240769" y="1971341"/>
                  <a:ext cx="33540" cy="7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9" name="Freihand 138">
                  <a:extLst>
                    <a:ext uri="{FF2B5EF4-FFF2-40B4-BE49-F238E27FC236}">
                      <a16:creationId xmlns:a16="http://schemas.microsoft.com/office/drawing/2014/main" id="{A8C99B29-FF88-F94C-2573-A4AD617A4659}"/>
                    </a:ext>
                  </a:extLst>
                </p14:cNvPr>
                <p14:cNvContentPartPr/>
                <p14:nvPr/>
              </p14:nvContentPartPr>
              <p14:xfrm>
                <a:off x="9419183" y="2077120"/>
                <a:ext cx="5400" cy="360"/>
              </p14:xfrm>
            </p:contentPart>
          </mc:Choice>
          <mc:Fallback>
            <p:pic>
              <p:nvPicPr>
                <p:cNvPr id="139" name="Freihand 138">
                  <a:extLst>
                    <a:ext uri="{FF2B5EF4-FFF2-40B4-BE49-F238E27FC236}">
                      <a16:creationId xmlns:a16="http://schemas.microsoft.com/office/drawing/2014/main" id="{A8C99B29-FF88-F94C-2573-A4AD617A4659}"/>
                    </a:ext>
                  </a:extLst>
                </p:cNvPr>
                <p:cNvPicPr/>
                <p:nvPr/>
              </p:nvPicPr>
              <p:blipFill>
                <a:blip r:embed="rId94"/>
                <a:stretch>
                  <a:fillRect/>
                </a:stretch>
              </p:blipFill>
              <p:spPr>
                <a:xfrm>
                  <a:off x="9401183" y="2059120"/>
                  <a:ext cx="41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0" name="Freihand 139">
                  <a:extLst>
                    <a:ext uri="{FF2B5EF4-FFF2-40B4-BE49-F238E27FC236}">
                      <a16:creationId xmlns:a16="http://schemas.microsoft.com/office/drawing/2014/main" id="{5E768C09-DA81-146A-32AF-734150C00777}"/>
                    </a:ext>
                  </a:extLst>
                </p14:cNvPr>
                <p14:cNvContentPartPr/>
                <p14:nvPr/>
              </p14:nvContentPartPr>
              <p14:xfrm>
                <a:off x="9525383" y="2050120"/>
                <a:ext cx="360" cy="360"/>
              </p14:xfrm>
            </p:contentPart>
          </mc:Choice>
          <mc:Fallback>
            <p:pic>
              <p:nvPicPr>
                <p:cNvPr id="140" name="Freihand 139">
                  <a:extLst>
                    <a:ext uri="{FF2B5EF4-FFF2-40B4-BE49-F238E27FC236}">
                      <a16:creationId xmlns:a16="http://schemas.microsoft.com/office/drawing/2014/main" id="{5E768C09-DA81-146A-32AF-734150C00777}"/>
                    </a:ext>
                  </a:extLst>
                </p:cNvPr>
                <p:cNvPicPr/>
                <p:nvPr/>
              </p:nvPicPr>
              <p:blipFill>
                <a:blip r:embed="rId96"/>
                <a:stretch>
                  <a:fillRect/>
                </a:stretch>
              </p:blipFill>
              <p:spPr>
                <a:xfrm>
                  <a:off x="9507383" y="20321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2" name="Freihand 141">
                  <a:extLst>
                    <a:ext uri="{FF2B5EF4-FFF2-40B4-BE49-F238E27FC236}">
                      <a16:creationId xmlns:a16="http://schemas.microsoft.com/office/drawing/2014/main" id="{3E233130-BE70-683B-44B2-653FD9BDBDAE}"/>
                    </a:ext>
                  </a:extLst>
                </p14:cNvPr>
                <p14:cNvContentPartPr/>
                <p14:nvPr/>
              </p14:nvContentPartPr>
              <p14:xfrm>
                <a:off x="9551663" y="2032480"/>
                <a:ext cx="360" cy="360"/>
              </p14:xfrm>
            </p:contentPart>
          </mc:Choice>
          <mc:Fallback>
            <p:pic>
              <p:nvPicPr>
                <p:cNvPr id="142" name="Freihand 141">
                  <a:extLst>
                    <a:ext uri="{FF2B5EF4-FFF2-40B4-BE49-F238E27FC236}">
                      <a16:creationId xmlns:a16="http://schemas.microsoft.com/office/drawing/2014/main" id="{3E233130-BE70-683B-44B2-653FD9BDBDAE}"/>
                    </a:ext>
                  </a:extLst>
                </p:cNvPr>
                <p:cNvPicPr/>
                <p:nvPr/>
              </p:nvPicPr>
              <p:blipFill>
                <a:blip r:embed="rId96"/>
                <a:stretch>
                  <a:fillRect/>
                </a:stretch>
              </p:blipFill>
              <p:spPr>
                <a:xfrm>
                  <a:off x="9533663" y="20144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3" name="Freihand 142">
                  <a:extLst>
                    <a:ext uri="{FF2B5EF4-FFF2-40B4-BE49-F238E27FC236}">
                      <a16:creationId xmlns:a16="http://schemas.microsoft.com/office/drawing/2014/main" id="{9C98A3DE-B23D-CA10-88F4-10C7CA9560CB}"/>
                    </a:ext>
                  </a:extLst>
                </p14:cNvPr>
                <p14:cNvContentPartPr/>
                <p14:nvPr/>
              </p14:nvContentPartPr>
              <p14:xfrm>
                <a:off x="9570023" y="2032480"/>
                <a:ext cx="360" cy="360"/>
              </p14:xfrm>
            </p:contentPart>
          </mc:Choice>
          <mc:Fallback>
            <p:pic>
              <p:nvPicPr>
                <p:cNvPr id="143" name="Freihand 142">
                  <a:extLst>
                    <a:ext uri="{FF2B5EF4-FFF2-40B4-BE49-F238E27FC236}">
                      <a16:creationId xmlns:a16="http://schemas.microsoft.com/office/drawing/2014/main" id="{9C98A3DE-B23D-CA10-88F4-10C7CA9560CB}"/>
                    </a:ext>
                  </a:extLst>
                </p:cNvPr>
                <p:cNvPicPr/>
                <p:nvPr/>
              </p:nvPicPr>
              <p:blipFill>
                <a:blip r:embed="rId96"/>
                <a:stretch>
                  <a:fillRect/>
                </a:stretch>
              </p:blipFill>
              <p:spPr>
                <a:xfrm>
                  <a:off x="9552023" y="20144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4" name="Freihand 143">
                  <a:extLst>
                    <a:ext uri="{FF2B5EF4-FFF2-40B4-BE49-F238E27FC236}">
                      <a16:creationId xmlns:a16="http://schemas.microsoft.com/office/drawing/2014/main" id="{1D0DEB3B-5EE1-476F-8508-CE87758E1185}"/>
                    </a:ext>
                  </a:extLst>
                </p14:cNvPr>
                <p14:cNvContentPartPr/>
                <p14:nvPr/>
              </p14:nvContentPartPr>
              <p14:xfrm>
                <a:off x="9476423" y="2094760"/>
                <a:ext cx="4680" cy="3240"/>
              </p14:xfrm>
            </p:contentPart>
          </mc:Choice>
          <mc:Fallback>
            <p:pic>
              <p:nvPicPr>
                <p:cNvPr id="144" name="Freihand 143">
                  <a:extLst>
                    <a:ext uri="{FF2B5EF4-FFF2-40B4-BE49-F238E27FC236}">
                      <a16:creationId xmlns:a16="http://schemas.microsoft.com/office/drawing/2014/main" id="{1D0DEB3B-5EE1-476F-8508-CE87758E1185}"/>
                    </a:ext>
                  </a:extLst>
                </p:cNvPr>
                <p:cNvPicPr/>
                <p:nvPr/>
              </p:nvPicPr>
              <p:blipFill>
                <a:blip r:embed="rId100"/>
                <a:stretch>
                  <a:fillRect/>
                </a:stretch>
              </p:blipFill>
              <p:spPr>
                <a:xfrm>
                  <a:off x="9459709" y="2076760"/>
                  <a:ext cx="37774"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5" name="Freihand 144">
                  <a:extLst>
                    <a:ext uri="{FF2B5EF4-FFF2-40B4-BE49-F238E27FC236}">
                      <a16:creationId xmlns:a16="http://schemas.microsoft.com/office/drawing/2014/main" id="{51C3A613-BC63-3DF0-3735-BA0D8C400FF7}"/>
                    </a:ext>
                  </a:extLst>
                </p14:cNvPr>
                <p14:cNvContentPartPr/>
                <p14:nvPr/>
              </p14:nvContentPartPr>
              <p14:xfrm>
                <a:off x="9472103" y="2077120"/>
                <a:ext cx="3600" cy="360"/>
              </p14:xfrm>
            </p:contentPart>
          </mc:Choice>
          <mc:Fallback>
            <p:pic>
              <p:nvPicPr>
                <p:cNvPr id="145" name="Freihand 144">
                  <a:extLst>
                    <a:ext uri="{FF2B5EF4-FFF2-40B4-BE49-F238E27FC236}">
                      <a16:creationId xmlns:a16="http://schemas.microsoft.com/office/drawing/2014/main" id="{51C3A613-BC63-3DF0-3735-BA0D8C400FF7}"/>
                    </a:ext>
                  </a:extLst>
                </p:cNvPr>
                <p:cNvPicPr/>
                <p:nvPr/>
              </p:nvPicPr>
              <p:blipFill>
                <a:blip r:embed="rId102"/>
                <a:stretch>
                  <a:fillRect/>
                </a:stretch>
              </p:blipFill>
              <p:spPr>
                <a:xfrm>
                  <a:off x="9454103" y="2059120"/>
                  <a:ext cx="39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6" name="Freihand 145">
                  <a:extLst>
                    <a:ext uri="{FF2B5EF4-FFF2-40B4-BE49-F238E27FC236}">
                      <a16:creationId xmlns:a16="http://schemas.microsoft.com/office/drawing/2014/main" id="{A58087D9-A2FC-8DF5-21C6-EE900C38D31D}"/>
                    </a:ext>
                  </a:extLst>
                </p14:cNvPr>
                <p14:cNvContentPartPr/>
                <p14:nvPr/>
              </p14:nvContentPartPr>
              <p14:xfrm>
                <a:off x="9490103" y="2050120"/>
                <a:ext cx="360" cy="360"/>
              </p14:xfrm>
            </p:contentPart>
          </mc:Choice>
          <mc:Fallback>
            <p:pic>
              <p:nvPicPr>
                <p:cNvPr id="146" name="Freihand 145">
                  <a:extLst>
                    <a:ext uri="{FF2B5EF4-FFF2-40B4-BE49-F238E27FC236}">
                      <a16:creationId xmlns:a16="http://schemas.microsoft.com/office/drawing/2014/main" id="{A58087D9-A2FC-8DF5-21C6-EE900C38D31D}"/>
                    </a:ext>
                  </a:extLst>
                </p:cNvPr>
                <p:cNvPicPr/>
                <p:nvPr/>
              </p:nvPicPr>
              <p:blipFill>
                <a:blip r:embed="rId96"/>
                <a:stretch>
                  <a:fillRect/>
                </a:stretch>
              </p:blipFill>
              <p:spPr>
                <a:xfrm>
                  <a:off x="9472103" y="20321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7" name="Freihand 146">
                  <a:extLst>
                    <a:ext uri="{FF2B5EF4-FFF2-40B4-BE49-F238E27FC236}">
                      <a16:creationId xmlns:a16="http://schemas.microsoft.com/office/drawing/2014/main" id="{7E0BFE7A-B661-D637-D75F-C7669187DC25}"/>
                    </a:ext>
                  </a:extLst>
                </p14:cNvPr>
                <p14:cNvContentPartPr/>
                <p14:nvPr/>
              </p14:nvContentPartPr>
              <p14:xfrm>
                <a:off x="9444023" y="2050120"/>
                <a:ext cx="1800" cy="360"/>
              </p14:xfrm>
            </p:contentPart>
          </mc:Choice>
          <mc:Fallback>
            <p:pic>
              <p:nvPicPr>
                <p:cNvPr id="147" name="Freihand 146">
                  <a:extLst>
                    <a:ext uri="{FF2B5EF4-FFF2-40B4-BE49-F238E27FC236}">
                      <a16:creationId xmlns:a16="http://schemas.microsoft.com/office/drawing/2014/main" id="{7E0BFE7A-B661-D637-D75F-C7669187DC25}"/>
                    </a:ext>
                  </a:extLst>
                </p:cNvPr>
                <p:cNvPicPr/>
                <p:nvPr/>
              </p:nvPicPr>
              <p:blipFill>
                <a:blip r:embed="rId105"/>
                <a:stretch>
                  <a:fillRect/>
                </a:stretch>
              </p:blipFill>
              <p:spPr>
                <a:xfrm>
                  <a:off x="9426023" y="2032120"/>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8" name="Freihand 147">
                  <a:extLst>
                    <a:ext uri="{FF2B5EF4-FFF2-40B4-BE49-F238E27FC236}">
                      <a16:creationId xmlns:a16="http://schemas.microsoft.com/office/drawing/2014/main" id="{3F409B8E-E04F-8B6E-E799-57C4FBEE713E}"/>
                    </a:ext>
                  </a:extLst>
                </p14:cNvPr>
                <p14:cNvContentPartPr/>
                <p14:nvPr/>
              </p14:nvContentPartPr>
              <p14:xfrm>
                <a:off x="9543023" y="2103760"/>
                <a:ext cx="1800" cy="360"/>
              </p14:xfrm>
            </p:contentPart>
          </mc:Choice>
          <mc:Fallback>
            <p:pic>
              <p:nvPicPr>
                <p:cNvPr id="148" name="Freihand 147">
                  <a:extLst>
                    <a:ext uri="{FF2B5EF4-FFF2-40B4-BE49-F238E27FC236}">
                      <a16:creationId xmlns:a16="http://schemas.microsoft.com/office/drawing/2014/main" id="{3F409B8E-E04F-8B6E-E799-57C4FBEE713E}"/>
                    </a:ext>
                  </a:extLst>
                </p:cNvPr>
                <p:cNvPicPr/>
                <p:nvPr/>
              </p:nvPicPr>
              <p:blipFill>
                <a:blip r:embed="rId107"/>
                <a:stretch>
                  <a:fillRect/>
                </a:stretch>
              </p:blipFill>
              <p:spPr>
                <a:xfrm>
                  <a:off x="9528023" y="2085760"/>
                  <a:ext cx="315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50" name="Freihand 149">
                  <a:extLst>
                    <a:ext uri="{FF2B5EF4-FFF2-40B4-BE49-F238E27FC236}">
                      <a16:creationId xmlns:a16="http://schemas.microsoft.com/office/drawing/2014/main" id="{C7A2E355-6744-14A2-DF1E-47956C487794}"/>
                    </a:ext>
                  </a:extLst>
                </p14:cNvPr>
                <p14:cNvContentPartPr/>
                <p14:nvPr/>
              </p14:nvContentPartPr>
              <p14:xfrm>
                <a:off x="9461663" y="2086120"/>
                <a:ext cx="28800" cy="360"/>
              </p14:xfrm>
            </p:contentPart>
          </mc:Choice>
          <mc:Fallback>
            <p:pic>
              <p:nvPicPr>
                <p:cNvPr id="150" name="Freihand 149">
                  <a:extLst>
                    <a:ext uri="{FF2B5EF4-FFF2-40B4-BE49-F238E27FC236}">
                      <a16:creationId xmlns:a16="http://schemas.microsoft.com/office/drawing/2014/main" id="{C7A2E355-6744-14A2-DF1E-47956C487794}"/>
                    </a:ext>
                  </a:extLst>
                </p:cNvPr>
                <p:cNvPicPr/>
                <p:nvPr/>
              </p:nvPicPr>
              <p:blipFill>
                <a:blip r:embed="rId109"/>
                <a:stretch>
                  <a:fillRect/>
                </a:stretch>
              </p:blipFill>
              <p:spPr>
                <a:xfrm>
                  <a:off x="9443885" y="2068120"/>
                  <a:ext cx="64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5" name="Freihand 154">
                  <a:extLst>
                    <a:ext uri="{FF2B5EF4-FFF2-40B4-BE49-F238E27FC236}">
                      <a16:creationId xmlns:a16="http://schemas.microsoft.com/office/drawing/2014/main" id="{5CD3ABE9-0745-2928-1363-A76CC7812A0A}"/>
                    </a:ext>
                  </a:extLst>
                </p14:cNvPr>
                <p14:cNvContentPartPr/>
                <p14:nvPr/>
              </p14:nvContentPartPr>
              <p14:xfrm>
                <a:off x="9445463" y="1979200"/>
                <a:ext cx="360" cy="360"/>
              </p14:xfrm>
            </p:contentPart>
          </mc:Choice>
          <mc:Fallback>
            <p:pic>
              <p:nvPicPr>
                <p:cNvPr id="155" name="Freihand 154">
                  <a:extLst>
                    <a:ext uri="{FF2B5EF4-FFF2-40B4-BE49-F238E27FC236}">
                      <a16:creationId xmlns:a16="http://schemas.microsoft.com/office/drawing/2014/main" id="{5CD3ABE9-0745-2928-1363-A76CC7812A0A}"/>
                    </a:ext>
                  </a:extLst>
                </p:cNvPr>
                <p:cNvPicPr/>
                <p:nvPr/>
              </p:nvPicPr>
              <p:blipFill>
                <a:blip r:embed="rId4"/>
                <a:stretch>
                  <a:fillRect/>
                </a:stretch>
              </p:blipFill>
              <p:spPr>
                <a:xfrm>
                  <a:off x="9436463" y="1970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6" name="Freihand 155">
                  <a:extLst>
                    <a:ext uri="{FF2B5EF4-FFF2-40B4-BE49-F238E27FC236}">
                      <a16:creationId xmlns:a16="http://schemas.microsoft.com/office/drawing/2014/main" id="{C68ED7B2-E5D2-9BED-B71B-5B14C74F7B5C}"/>
                    </a:ext>
                  </a:extLst>
                </p14:cNvPr>
                <p14:cNvContentPartPr/>
                <p14:nvPr/>
              </p14:nvContentPartPr>
              <p14:xfrm>
                <a:off x="9463103" y="1996840"/>
                <a:ext cx="360" cy="360"/>
              </p14:xfrm>
            </p:contentPart>
          </mc:Choice>
          <mc:Fallback>
            <p:pic>
              <p:nvPicPr>
                <p:cNvPr id="156" name="Freihand 155">
                  <a:extLst>
                    <a:ext uri="{FF2B5EF4-FFF2-40B4-BE49-F238E27FC236}">
                      <a16:creationId xmlns:a16="http://schemas.microsoft.com/office/drawing/2014/main" id="{C68ED7B2-E5D2-9BED-B71B-5B14C74F7B5C}"/>
                    </a:ext>
                  </a:extLst>
                </p:cNvPr>
                <p:cNvPicPr/>
                <p:nvPr/>
              </p:nvPicPr>
              <p:blipFill>
                <a:blip r:embed="rId4"/>
                <a:stretch>
                  <a:fillRect/>
                </a:stretch>
              </p:blipFill>
              <p:spPr>
                <a:xfrm>
                  <a:off x="9454103" y="19878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7" name="Freihand 156">
                  <a:extLst>
                    <a:ext uri="{FF2B5EF4-FFF2-40B4-BE49-F238E27FC236}">
                      <a16:creationId xmlns:a16="http://schemas.microsoft.com/office/drawing/2014/main" id="{4E449A8F-BA65-EB9F-0784-277A26B7991B}"/>
                    </a:ext>
                  </a:extLst>
                </p14:cNvPr>
                <p14:cNvContentPartPr/>
                <p14:nvPr/>
              </p14:nvContentPartPr>
              <p14:xfrm>
                <a:off x="9454103" y="1996840"/>
                <a:ext cx="9360" cy="9720"/>
              </p14:xfrm>
            </p:contentPart>
          </mc:Choice>
          <mc:Fallback>
            <p:pic>
              <p:nvPicPr>
                <p:cNvPr id="157" name="Freihand 156">
                  <a:extLst>
                    <a:ext uri="{FF2B5EF4-FFF2-40B4-BE49-F238E27FC236}">
                      <a16:creationId xmlns:a16="http://schemas.microsoft.com/office/drawing/2014/main" id="{4E449A8F-BA65-EB9F-0784-277A26B7991B}"/>
                    </a:ext>
                  </a:extLst>
                </p:cNvPr>
                <p:cNvPicPr/>
                <p:nvPr/>
              </p:nvPicPr>
              <p:blipFill>
                <a:blip r:embed="rId113"/>
                <a:stretch>
                  <a:fillRect/>
                </a:stretch>
              </p:blipFill>
              <p:spPr>
                <a:xfrm>
                  <a:off x="9445103" y="1987840"/>
                  <a:ext cx="27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8" name="Freihand 157">
                  <a:extLst>
                    <a:ext uri="{FF2B5EF4-FFF2-40B4-BE49-F238E27FC236}">
                      <a16:creationId xmlns:a16="http://schemas.microsoft.com/office/drawing/2014/main" id="{B219E085-2DB4-A46C-DBFC-2005B8E88575}"/>
                    </a:ext>
                  </a:extLst>
                </p14:cNvPr>
                <p14:cNvContentPartPr/>
                <p14:nvPr/>
              </p14:nvContentPartPr>
              <p14:xfrm>
                <a:off x="9436823" y="2014840"/>
                <a:ext cx="9360" cy="360"/>
              </p14:xfrm>
            </p:contentPart>
          </mc:Choice>
          <mc:Fallback>
            <p:pic>
              <p:nvPicPr>
                <p:cNvPr id="158" name="Freihand 157">
                  <a:extLst>
                    <a:ext uri="{FF2B5EF4-FFF2-40B4-BE49-F238E27FC236}">
                      <a16:creationId xmlns:a16="http://schemas.microsoft.com/office/drawing/2014/main" id="{B219E085-2DB4-A46C-DBFC-2005B8E88575}"/>
                    </a:ext>
                  </a:extLst>
                </p:cNvPr>
                <p:cNvPicPr/>
                <p:nvPr/>
              </p:nvPicPr>
              <p:blipFill>
                <a:blip r:embed="rId115"/>
                <a:stretch>
                  <a:fillRect/>
                </a:stretch>
              </p:blipFill>
              <p:spPr>
                <a:xfrm>
                  <a:off x="9427823" y="2005840"/>
                  <a:ext cx="27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9" name="Freihand 158">
                  <a:extLst>
                    <a:ext uri="{FF2B5EF4-FFF2-40B4-BE49-F238E27FC236}">
                      <a16:creationId xmlns:a16="http://schemas.microsoft.com/office/drawing/2014/main" id="{8D9C4F6F-05D0-6D3F-8D86-74BE17CF4968}"/>
                    </a:ext>
                  </a:extLst>
                </p14:cNvPr>
                <p14:cNvContentPartPr/>
                <p14:nvPr/>
              </p14:nvContentPartPr>
              <p14:xfrm>
                <a:off x="9419183" y="2006200"/>
                <a:ext cx="360" cy="360"/>
              </p14:xfrm>
            </p:contentPart>
          </mc:Choice>
          <mc:Fallback>
            <p:pic>
              <p:nvPicPr>
                <p:cNvPr id="159" name="Freihand 158">
                  <a:extLst>
                    <a:ext uri="{FF2B5EF4-FFF2-40B4-BE49-F238E27FC236}">
                      <a16:creationId xmlns:a16="http://schemas.microsoft.com/office/drawing/2014/main" id="{8D9C4F6F-05D0-6D3F-8D86-74BE17CF4968}"/>
                    </a:ext>
                  </a:extLst>
                </p:cNvPr>
                <p:cNvPicPr/>
                <p:nvPr/>
              </p:nvPicPr>
              <p:blipFill>
                <a:blip r:embed="rId4"/>
                <a:stretch>
                  <a:fillRect/>
                </a:stretch>
              </p:blipFill>
              <p:spPr>
                <a:xfrm>
                  <a:off x="9410183" y="1997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0" name="Freihand 159">
                  <a:extLst>
                    <a:ext uri="{FF2B5EF4-FFF2-40B4-BE49-F238E27FC236}">
                      <a16:creationId xmlns:a16="http://schemas.microsoft.com/office/drawing/2014/main" id="{F03BC96B-E6BB-79CB-C607-E5196E15CC0D}"/>
                    </a:ext>
                  </a:extLst>
                </p14:cNvPr>
                <p14:cNvContentPartPr/>
                <p14:nvPr/>
              </p14:nvContentPartPr>
              <p14:xfrm>
                <a:off x="9390023" y="2006200"/>
                <a:ext cx="11160" cy="3960"/>
              </p14:xfrm>
            </p:contentPart>
          </mc:Choice>
          <mc:Fallback>
            <p:pic>
              <p:nvPicPr>
                <p:cNvPr id="160" name="Freihand 159">
                  <a:extLst>
                    <a:ext uri="{FF2B5EF4-FFF2-40B4-BE49-F238E27FC236}">
                      <a16:creationId xmlns:a16="http://schemas.microsoft.com/office/drawing/2014/main" id="{F03BC96B-E6BB-79CB-C607-E5196E15CC0D}"/>
                    </a:ext>
                  </a:extLst>
                </p:cNvPr>
                <p:cNvPicPr/>
                <p:nvPr/>
              </p:nvPicPr>
              <p:blipFill>
                <a:blip r:embed="rId118"/>
                <a:stretch>
                  <a:fillRect/>
                </a:stretch>
              </p:blipFill>
              <p:spPr>
                <a:xfrm>
                  <a:off x="9381023" y="1997200"/>
                  <a:ext cx="2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2" name="Freihand 161">
                  <a:extLst>
                    <a:ext uri="{FF2B5EF4-FFF2-40B4-BE49-F238E27FC236}">
                      <a16:creationId xmlns:a16="http://schemas.microsoft.com/office/drawing/2014/main" id="{D06FBDD0-EEBF-1147-422B-8D4000DAB782}"/>
                    </a:ext>
                  </a:extLst>
                </p14:cNvPr>
                <p14:cNvContentPartPr/>
                <p14:nvPr/>
              </p14:nvContentPartPr>
              <p14:xfrm>
                <a:off x="9288143" y="2014840"/>
                <a:ext cx="140040" cy="64080"/>
              </p14:xfrm>
            </p:contentPart>
          </mc:Choice>
          <mc:Fallback>
            <p:pic>
              <p:nvPicPr>
                <p:cNvPr id="162" name="Freihand 161">
                  <a:extLst>
                    <a:ext uri="{FF2B5EF4-FFF2-40B4-BE49-F238E27FC236}">
                      <a16:creationId xmlns:a16="http://schemas.microsoft.com/office/drawing/2014/main" id="{D06FBDD0-EEBF-1147-422B-8D4000DAB782}"/>
                    </a:ext>
                  </a:extLst>
                </p:cNvPr>
                <p:cNvPicPr/>
                <p:nvPr/>
              </p:nvPicPr>
              <p:blipFill>
                <a:blip r:embed="rId120"/>
                <a:stretch>
                  <a:fillRect/>
                </a:stretch>
              </p:blipFill>
              <p:spPr>
                <a:xfrm>
                  <a:off x="9279143" y="2005840"/>
                  <a:ext cx="157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3" name="Freihand 162">
                  <a:extLst>
                    <a:ext uri="{FF2B5EF4-FFF2-40B4-BE49-F238E27FC236}">
                      <a16:creationId xmlns:a16="http://schemas.microsoft.com/office/drawing/2014/main" id="{D9417344-0E42-6E08-3205-1228A8B091C6}"/>
                    </a:ext>
                  </a:extLst>
                </p14:cNvPr>
                <p14:cNvContentPartPr/>
                <p14:nvPr/>
              </p14:nvContentPartPr>
              <p14:xfrm>
                <a:off x="9177983" y="1952560"/>
                <a:ext cx="324720" cy="115200"/>
              </p14:xfrm>
            </p:contentPart>
          </mc:Choice>
          <mc:Fallback>
            <p:pic>
              <p:nvPicPr>
                <p:cNvPr id="163" name="Freihand 162">
                  <a:extLst>
                    <a:ext uri="{FF2B5EF4-FFF2-40B4-BE49-F238E27FC236}">
                      <a16:creationId xmlns:a16="http://schemas.microsoft.com/office/drawing/2014/main" id="{D9417344-0E42-6E08-3205-1228A8B091C6}"/>
                    </a:ext>
                  </a:extLst>
                </p:cNvPr>
                <p:cNvPicPr/>
                <p:nvPr/>
              </p:nvPicPr>
              <p:blipFill>
                <a:blip r:embed="rId122"/>
                <a:stretch>
                  <a:fillRect/>
                </a:stretch>
              </p:blipFill>
              <p:spPr>
                <a:xfrm>
                  <a:off x="9168983" y="1943588"/>
                  <a:ext cx="342360" cy="13278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165" name="Freihand 164">
                <a:extLst>
                  <a:ext uri="{FF2B5EF4-FFF2-40B4-BE49-F238E27FC236}">
                    <a16:creationId xmlns:a16="http://schemas.microsoft.com/office/drawing/2014/main" id="{D1E4864E-3F51-079A-08D7-9A5288E305B2}"/>
                  </a:ext>
                </a:extLst>
              </p14:cNvPr>
              <p14:cNvContentPartPr/>
              <p14:nvPr/>
            </p14:nvContentPartPr>
            <p14:xfrm>
              <a:off x="9693863" y="1222480"/>
              <a:ext cx="360" cy="2520"/>
            </p14:xfrm>
          </p:contentPart>
        </mc:Choice>
        <mc:Fallback>
          <p:pic>
            <p:nvPicPr>
              <p:cNvPr id="165" name="Freihand 164">
                <a:extLst>
                  <a:ext uri="{FF2B5EF4-FFF2-40B4-BE49-F238E27FC236}">
                    <a16:creationId xmlns:a16="http://schemas.microsoft.com/office/drawing/2014/main" id="{D1E4864E-3F51-079A-08D7-9A5288E305B2}"/>
                  </a:ext>
                </a:extLst>
              </p:cNvPr>
              <p:cNvPicPr/>
              <p:nvPr/>
            </p:nvPicPr>
            <p:blipFill>
              <a:blip r:embed="rId124"/>
              <a:stretch>
                <a:fillRect/>
              </a:stretch>
            </p:blipFill>
            <p:spPr>
              <a:xfrm>
                <a:off x="9684863" y="1211980"/>
                <a:ext cx="18000" cy="23100"/>
              </a:xfrm>
              <a:prstGeom prst="rect">
                <a:avLst/>
              </a:prstGeom>
            </p:spPr>
          </p:pic>
        </mc:Fallback>
      </mc:AlternateContent>
    </p:spTree>
    <p:extLst>
      <p:ext uri="{BB962C8B-B14F-4D97-AF65-F5344CB8AC3E}">
        <p14:creationId xmlns:p14="http://schemas.microsoft.com/office/powerpoint/2010/main" val="283711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71601" y="811115"/>
            <a:ext cx="7663703" cy="1101836"/>
          </a:xfrm>
        </p:spPr>
        <p:txBody>
          <a:bodyPr/>
          <a:lstStyle/>
          <a:p>
            <a:br>
              <a:rPr lang="de-DE" b="1">
                <a:solidFill>
                  <a:srgbClr val="EC646B"/>
                </a:solidFill>
              </a:rPr>
            </a:br>
            <a:br>
              <a:rPr lang="de-DE" b="1">
                <a:solidFill>
                  <a:srgbClr val="EC646B"/>
                </a:solidFill>
              </a:rPr>
            </a:br>
            <a:r>
              <a:rPr lang="de-DE" b="1">
                <a:solidFill>
                  <a:srgbClr val="EC646B"/>
                </a:solidFill>
              </a:rPr>
              <a:t>„Frohe Weihnachten“</a:t>
            </a:r>
            <a:br>
              <a:rPr lang="de-DE" b="1">
                <a:solidFill>
                  <a:srgbClr val="EC646B"/>
                </a:solidFill>
              </a:rPr>
            </a:br>
            <a:r>
              <a:rPr lang="de-DE" b="1">
                <a:solidFill>
                  <a:srgbClr val="EC646B"/>
                </a:solidFill>
              </a:rPr>
              <a:t> </a:t>
            </a:r>
            <a:r>
              <a:rPr lang="de-DE" sz="2400" b="1">
                <a:solidFill>
                  <a:srgbClr val="004577"/>
                </a:solidFill>
              </a:rPr>
              <a:t>Ordnen Sie die Richtige Sprache zu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„Frohe Weihnachten“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807180" y="-575694"/>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970414" y="2274998"/>
            <a:ext cx="2648990" cy="369332"/>
          </a:xfrm>
          <a:prstGeom prst="rect">
            <a:avLst/>
          </a:prstGeom>
          <a:noFill/>
        </p:spPr>
        <p:txBody>
          <a:bodyPr wrap="square">
            <a:spAutoFit/>
          </a:bodyPr>
          <a:lstStyle/>
          <a:p>
            <a:r>
              <a:rPr lang="de-DE" b="0" i="0">
                <a:solidFill>
                  <a:srgbClr val="004577"/>
                </a:solidFill>
                <a:effectLst/>
                <a:latin typeface="Questrial LOCAL"/>
              </a:rPr>
              <a:t>A) </a:t>
            </a:r>
            <a:r>
              <a:rPr lang="de-DE" b="0" i="0" err="1">
                <a:solidFill>
                  <a:srgbClr val="004577"/>
                </a:solidFill>
                <a:effectLst/>
                <a:latin typeface="Questrial LOCAL"/>
              </a:rPr>
              <a:t>eid</a:t>
            </a:r>
            <a:r>
              <a:rPr lang="de-DE" b="0" i="0">
                <a:solidFill>
                  <a:srgbClr val="004577"/>
                </a:solidFill>
                <a:effectLst/>
                <a:latin typeface="Questrial LOCAL"/>
              </a:rPr>
              <a:t> </a:t>
            </a:r>
            <a:r>
              <a:rPr lang="de-DE" b="0" i="0" err="1">
                <a:solidFill>
                  <a:srgbClr val="004577"/>
                </a:solidFill>
                <a:effectLst/>
                <a:latin typeface="Questrial LOCAL"/>
              </a:rPr>
              <a:t>milad</a:t>
            </a:r>
            <a:r>
              <a:rPr lang="de-DE" b="0" i="0">
                <a:solidFill>
                  <a:srgbClr val="004577"/>
                </a:solidFill>
                <a:effectLst/>
                <a:latin typeface="Questrial LOCAL"/>
              </a:rPr>
              <a:t> </a:t>
            </a:r>
            <a:r>
              <a:rPr lang="de-DE" b="0" i="0" err="1">
                <a:solidFill>
                  <a:srgbClr val="004577"/>
                </a:solidFill>
                <a:effectLst/>
                <a:latin typeface="Questrial LOCAL"/>
              </a:rPr>
              <a:t>saeid</a:t>
            </a:r>
            <a:endParaRPr lang="de-DE">
              <a:solidFill>
                <a:srgbClr val="004577"/>
              </a:solidFill>
            </a:endParaRPr>
          </a:p>
        </p:txBody>
      </p:sp>
      <p:sp>
        <p:nvSpPr>
          <p:cNvPr id="10" name="Textfeld 9">
            <a:extLst>
              <a:ext uri="{FF2B5EF4-FFF2-40B4-BE49-F238E27FC236}">
                <a16:creationId xmlns:a16="http://schemas.microsoft.com/office/drawing/2014/main" id="{35C5E972-CAF2-48D0-C56D-AC449B52FC09}"/>
              </a:ext>
            </a:extLst>
          </p:cNvPr>
          <p:cNvSpPr txBox="1"/>
          <p:nvPr/>
        </p:nvSpPr>
        <p:spPr>
          <a:xfrm>
            <a:off x="2969256" y="3029680"/>
            <a:ext cx="6384174" cy="369332"/>
          </a:xfrm>
          <a:prstGeom prst="rect">
            <a:avLst/>
          </a:prstGeom>
          <a:noFill/>
        </p:spPr>
        <p:txBody>
          <a:bodyPr wrap="square">
            <a:spAutoFit/>
          </a:bodyPr>
          <a:lstStyle/>
          <a:p>
            <a:pPr algn="l"/>
            <a:r>
              <a:rPr lang="de-DE" b="0" i="0">
                <a:solidFill>
                  <a:srgbClr val="004577"/>
                </a:solidFill>
                <a:effectLst/>
                <a:latin typeface="Questrial LOCAL"/>
              </a:rPr>
              <a:t>B) </a:t>
            </a:r>
            <a:r>
              <a:rPr lang="az-Cyrl-AZ" b="0" i="0">
                <a:solidFill>
                  <a:srgbClr val="004577"/>
                </a:solidFill>
                <a:effectLst/>
                <a:latin typeface="-apple-system"/>
              </a:rPr>
              <a:t>З Різдвом Христовим!</a:t>
            </a:r>
            <a:endParaRPr lang="de-DE">
              <a:solidFill>
                <a:srgbClr val="004577"/>
              </a:solidFill>
            </a:endParaRPr>
          </a:p>
        </p:txBody>
      </p:sp>
      <p:sp>
        <p:nvSpPr>
          <p:cNvPr id="16" name="Textfeld 15">
            <a:extLst>
              <a:ext uri="{FF2B5EF4-FFF2-40B4-BE49-F238E27FC236}">
                <a16:creationId xmlns:a16="http://schemas.microsoft.com/office/drawing/2014/main" id="{390C3F78-2094-CD70-13CE-DF79875CF4B0}"/>
              </a:ext>
            </a:extLst>
          </p:cNvPr>
          <p:cNvSpPr txBox="1"/>
          <p:nvPr/>
        </p:nvSpPr>
        <p:spPr>
          <a:xfrm>
            <a:off x="2969256" y="3698622"/>
            <a:ext cx="6384174" cy="369332"/>
          </a:xfrm>
          <a:prstGeom prst="rect">
            <a:avLst/>
          </a:prstGeom>
          <a:noFill/>
        </p:spPr>
        <p:txBody>
          <a:bodyPr wrap="square">
            <a:spAutoFit/>
          </a:bodyPr>
          <a:lstStyle/>
          <a:p>
            <a:r>
              <a:rPr lang="de-DE">
                <a:solidFill>
                  <a:srgbClr val="004577"/>
                </a:solidFill>
              </a:rPr>
              <a:t>C) </a:t>
            </a:r>
            <a:r>
              <a:rPr lang="de-DE" err="1">
                <a:solidFill>
                  <a:srgbClr val="004577"/>
                </a:solidFill>
              </a:rPr>
              <a:t>mutlu</a:t>
            </a:r>
            <a:r>
              <a:rPr lang="de-DE">
                <a:solidFill>
                  <a:srgbClr val="004577"/>
                </a:solidFill>
              </a:rPr>
              <a:t> </a:t>
            </a:r>
            <a:r>
              <a:rPr lang="de-DE" err="1">
                <a:solidFill>
                  <a:srgbClr val="004577"/>
                </a:solidFill>
              </a:rPr>
              <a:t>Noeller</a:t>
            </a:r>
            <a:endParaRPr lang="de-DE">
              <a:solidFill>
                <a:srgbClr val="004577"/>
              </a:solidFill>
            </a:endParaRPr>
          </a:p>
        </p:txBody>
      </p:sp>
      <p:sp>
        <p:nvSpPr>
          <p:cNvPr id="18" name="Textfeld 17">
            <a:extLst>
              <a:ext uri="{FF2B5EF4-FFF2-40B4-BE49-F238E27FC236}">
                <a16:creationId xmlns:a16="http://schemas.microsoft.com/office/drawing/2014/main" id="{1A5C76C0-3938-851F-B986-41FDF88568B7}"/>
              </a:ext>
            </a:extLst>
          </p:cNvPr>
          <p:cNvSpPr txBox="1"/>
          <p:nvPr/>
        </p:nvSpPr>
        <p:spPr>
          <a:xfrm>
            <a:off x="2969256" y="4428143"/>
            <a:ext cx="6384174" cy="369332"/>
          </a:xfrm>
          <a:prstGeom prst="rect">
            <a:avLst/>
          </a:prstGeom>
          <a:noFill/>
        </p:spPr>
        <p:txBody>
          <a:bodyPr wrap="square">
            <a:spAutoFit/>
          </a:bodyPr>
          <a:lstStyle/>
          <a:p>
            <a:r>
              <a:rPr lang="de-DE">
                <a:solidFill>
                  <a:srgbClr val="004577"/>
                </a:solidFill>
              </a:rPr>
              <a:t>D) </a:t>
            </a:r>
            <a:r>
              <a:rPr lang="de-DE" err="1">
                <a:solidFill>
                  <a:srgbClr val="004577"/>
                </a:solidFill>
              </a:rPr>
              <a:t>Sretan</a:t>
            </a:r>
            <a:r>
              <a:rPr lang="de-DE">
                <a:solidFill>
                  <a:srgbClr val="004577"/>
                </a:solidFill>
              </a:rPr>
              <a:t> </a:t>
            </a:r>
            <a:r>
              <a:rPr lang="de-DE" err="1">
                <a:solidFill>
                  <a:srgbClr val="004577"/>
                </a:solidFill>
              </a:rPr>
              <a:t>Božić</a:t>
            </a:r>
            <a:r>
              <a:rPr lang="de-DE">
                <a:solidFill>
                  <a:srgbClr val="004577"/>
                </a:solidFill>
              </a:rPr>
              <a:t> </a:t>
            </a:r>
          </a:p>
        </p:txBody>
      </p:sp>
      <p:sp>
        <p:nvSpPr>
          <p:cNvPr id="19" name="Textfeld 18">
            <a:extLst>
              <a:ext uri="{FF2B5EF4-FFF2-40B4-BE49-F238E27FC236}">
                <a16:creationId xmlns:a16="http://schemas.microsoft.com/office/drawing/2014/main" id="{88F86084-FC59-0FE2-26EB-5E902703DB7F}"/>
              </a:ext>
            </a:extLst>
          </p:cNvPr>
          <p:cNvSpPr txBox="1"/>
          <p:nvPr/>
        </p:nvSpPr>
        <p:spPr>
          <a:xfrm>
            <a:off x="7004858" y="2274998"/>
            <a:ext cx="1651462" cy="369332"/>
          </a:xfrm>
          <a:prstGeom prst="rect">
            <a:avLst/>
          </a:prstGeom>
          <a:noFill/>
        </p:spPr>
        <p:txBody>
          <a:bodyPr wrap="square" rtlCol="0">
            <a:spAutoFit/>
          </a:bodyPr>
          <a:lstStyle/>
          <a:p>
            <a:r>
              <a:rPr lang="de-DE">
                <a:solidFill>
                  <a:srgbClr val="EC646B"/>
                </a:solidFill>
              </a:rPr>
              <a:t>1) Ukrainisch </a:t>
            </a:r>
          </a:p>
        </p:txBody>
      </p:sp>
      <p:sp>
        <p:nvSpPr>
          <p:cNvPr id="20" name="Textfeld 19">
            <a:extLst>
              <a:ext uri="{FF2B5EF4-FFF2-40B4-BE49-F238E27FC236}">
                <a16:creationId xmlns:a16="http://schemas.microsoft.com/office/drawing/2014/main" id="{63C4213F-3C24-541E-0324-46A03C208B5C}"/>
              </a:ext>
            </a:extLst>
          </p:cNvPr>
          <p:cNvSpPr txBox="1"/>
          <p:nvPr/>
        </p:nvSpPr>
        <p:spPr>
          <a:xfrm>
            <a:off x="7003699" y="3029680"/>
            <a:ext cx="1651462" cy="369332"/>
          </a:xfrm>
          <a:prstGeom prst="rect">
            <a:avLst/>
          </a:prstGeom>
          <a:noFill/>
        </p:spPr>
        <p:txBody>
          <a:bodyPr wrap="square" rtlCol="0">
            <a:spAutoFit/>
          </a:bodyPr>
          <a:lstStyle/>
          <a:p>
            <a:r>
              <a:rPr lang="de-DE">
                <a:solidFill>
                  <a:srgbClr val="EC646B"/>
                </a:solidFill>
              </a:rPr>
              <a:t>2) Kroatisch  </a:t>
            </a:r>
          </a:p>
        </p:txBody>
      </p:sp>
      <p:sp>
        <p:nvSpPr>
          <p:cNvPr id="21" name="Textfeld 20">
            <a:extLst>
              <a:ext uri="{FF2B5EF4-FFF2-40B4-BE49-F238E27FC236}">
                <a16:creationId xmlns:a16="http://schemas.microsoft.com/office/drawing/2014/main" id="{63D16897-D6B1-1F5C-3AAE-B556EE060B79}"/>
              </a:ext>
            </a:extLst>
          </p:cNvPr>
          <p:cNvSpPr txBox="1"/>
          <p:nvPr/>
        </p:nvSpPr>
        <p:spPr>
          <a:xfrm>
            <a:off x="7003699" y="3694968"/>
            <a:ext cx="1651462" cy="369332"/>
          </a:xfrm>
          <a:prstGeom prst="rect">
            <a:avLst/>
          </a:prstGeom>
          <a:noFill/>
        </p:spPr>
        <p:txBody>
          <a:bodyPr wrap="square" rtlCol="0">
            <a:spAutoFit/>
          </a:bodyPr>
          <a:lstStyle/>
          <a:p>
            <a:r>
              <a:rPr lang="de-DE">
                <a:solidFill>
                  <a:srgbClr val="EC646B"/>
                </a:solidFill>
              </a:rPr>
              <a:t>3) Türkisch  </a:t>
            </a:r>
          </a:p>
        </p:txBody>
      </p:sp>
      <p:sp>
        <p:nvSpPr>
          <p:cNvPr id="22" name="Textfeld 21">
            <a:extLst>
              <a:ext uri="{FF2B5EF4-FFF2-40B4-BE49-F238E27FC236}">
                <a16:creationId xmlns:a16="http://schemas.microsoft.com/office/drawing/2014/main" id="{D1CC7CB9-4C60-E86B-9971-AD5AC1B0CD56}"/>
              </a:ext>
            </a:extLst>
          </p:cNvPr>
          <p:cNvSpPr txBox="1"/>
          <p:nvPr/>
        </p:nvSpPr>
        <p:spPr>
          <a:xfrm>
            <a:off x="7003699" y="4419145"/>
            <a:ext cx="1651462" cy="369332"/>
          </a:xfrm>
          <a:prstGeom prst="rect">
            <a:avLst/>
          </a:prstGeom>
          <a:noFill/>
        </p:spPr>
        <p:txBody>
          <a:bodyPr wrap="square" rtlCol="0">
            <a:spAutoFit/>
          </a:bodyPr>
          <a:lstStyle/>
          <a:p>
            <a:r>
              <a:rPr lang="de-DE">
                <a:solidFill>
                  <a:srgbClr val="EC646B"/>
                </a:solidFill>
              </a:rPr>
              <a:t>4) Arabisch  </a:t>
            </a:r>
          </a:p>
        </p:txBody>
      </p:sp>
      <p:sp>
        <p:nvSpPr>
          <p:cNvPr id="5" name="Ellipse 4">
            <a:extLst>
              <a:ext uri="{FF2B5EF4-FFF2-40B4-BE49-F238E27FC236}">
                <a16:creationId xmlns:a16="http://schemas.microsoft.com/office/drawing/2014/main" id="{826E0890-7984-36B7-1B12-AD691FB441AC}"/>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p>
        </p:txBody>
      </p:sp>
    </p:spTree>
    <p:extLst>
      <p:ext uri="{BB962C8B-B14F-4D97-AF65-F5344CB8AC3E}">
        <p14:creationId xmlns:p14="http://schemas.microsoft.com/office/powerpoint/2010/main" val="236588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Weihnachtsbräuche</a:t>
            </a:r>
            <a:br>
              <a:rPr lang="de-DE" b="1">
                <a:solidFill>
                  <a:srgbClr val="EC646B"/>
                </a:solidFill>
              </a:rPr>
            </a:br>
            <a:r>
              <a:rPr lang="de-DE" sz="2400" b="1">
                <a:solidFill>
                  <a:srgbClr val="004577"/>
                </a:solidFill>
              </a:rPr>
              <a:t>Wahr oder falsch?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Weihnachtbräuche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831243" y="-666766"/>
            <a:ext cx="3938331" cy="5159434"/>
          </a:xfrm>
          <a:prstGeom prst="rect">
            <a:avLst/>
          </a:prstGeom>
        </p:spPr>
      </p:pic>
      <p:sp>
        <p:nvSpPr>
          <p:cNvPr id="7" name="Textfeld 6">
            <a:extLst>
              <a:ext uri="{FF2B5EF4-FFF2-40B4-BE49-F238E27FC236}">
                <a16:creationId xmlns:a16="http://schemas.microsoft.com/office/drawing/2014/main" id="{02A4BA30-B265-942E-45B4-4BD07168BEC1}"/>
              </a:ext>
            </a:extLst>
          </p:cNvPr>
          <p:cNvSpPr txBox="1"/>
          <p:nvPr/>
        </p:nvSpPr>
        <p:spPr>
          <a:xfrm>
            <a:off x="2927954" y="2681056"/>
            <a:ext cx="7903791" cy="2215991"/>
          </a:xfrm>
          <a:prstGeom prst="rect">
            <a:avLst/>
          </a:prstGeom>
          <a:noFill/>
        </p:spPr>
        <p:txBody>
          <a:bodyPr wrap="square">
            <a:spAutoFit/>
          </a:bodyPr>
          <a:lstStyle/>
          <a:p>
            <a:r>
              <a:rPr lang="de-DE" sz="2400" b="0" i="0">
                <a:solidFill>
                  <a:srgbClr val="004577"/>
                </a:solidFill>
                <a:effectLst/>
                <a:latin typeface="Questrial LOCAL"/>
              </a:rPr>
              <a:t>A) </a:t>
            </a:r>
            <a:r>
              <a:rPr lang="de-DE" sz="2400" b="0" i="0">
                <a:solidFill>
                  <a:srgbClr val="004577"/>
                </a:solidFill>
                <a:effectLst/>
                <a:latin typeface="OpenSans OneStage"/>
              </a:rPr>
              <a:t>In Äthiopien wird in der Nacht vom 6. auf den 7. Januar Weihnachten gefeiert. Die Gläubigen feiern, ganz in Weiß gekleidet, einen mehrstündigen Gottesdienst. Danach wird das 43-tägige Fasten gebrochen und ein großes Festmahl mit der Familie gefeiert.</a:t>
            </a:r>
          </a:p>
          <a:p>
            <a:endParaRPr lang="de-DE">
              <a:solidFill>
                <a:srgbClr val="004577"/>
              </a:solidFill>
            </a:endParaRPr>
          </a:p>
        </p:txBody>
      </p:sp>
      <p:sp>
        <p:nvSpPr>
          <p:cNvPr id="5" name="Ellipse 4">
            <a:extLst>
              <a:ext uri="{FF2B5EF4-FFF2-40B4-BE49-F238E27FC236}">
                <a16:creationId xmlns:a16="http://schemas.microsoft.com/office/drawing/2014/main" id="{578E3180-02B1-B203-098D-4C0947AE355A}"/>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p>
        </p:txBody>
      </p:sp>
    </p:spTree>
    <p:extLst>
      <p:ext uri="{BB962C8B-B14F-4D97-AF65-F5344CB8AC3E}">
        <p14:creationId xmlns:p14="http://schemas.microsoft.com/office/powerpoint/2010/main" val="61589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Weihnachtsbräuche</a:t>
            </a:r>
            <a:br>
              <a:rPr lang="de-DE" b="1">
                <a:solidFill>
                  <a:srgbClr val="EC646B"/>
                </a:solidFill>
              </a:rPr>
            </a:br>
            <a:r>
              <a:rPr lang="de-DE" sz="2400" b="1">
                <a:solidFill>
                  <a:srgbClr val="004577"/>
                </a:solidFill>
              </a:rPr>
              <a:t>Wahr oder falsch?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Weihnachtbräuche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20" name="Textfeld 19">
            <a:extLst>
              <a:ext uri="{FF2B5EF4-FFF2-40B4-BE49-F238E27FC236}">
                <a16:creationId xmlns:a16="http://schemas.microsoft.com/office/drawing/2014/main" id="{63C4213F-3C24-541E-0324-46A03C208B5C}"/>
              </a:ext>
            </a:extLst>
          </p:cNvPr>
          <p:cNvSpPr txBox="1"/>
          <p:nvPr/>
        </p:nvSpPr>
        <p:spPr>
          <a:xfrm>
            <a:off x="2854484" y="2277632"/>
            <a:ext cx="8737574" cy="1846659"/>
          </a:xfrm>
          <a:prstGeom prst="rect">
            <a:avLst/>
          </a:prstGeom>
          <a:noFill/>
        </p:spPr>
        <p:txBody>
          <a:bodyPr wrap="square" rtlCol="0">
            <a:spAutoFit/>
          </a:bodyPr>
          <a:lstStyle/>
          <a:p>
            <a:r>
              <a:rPr lang="de-DE" sz="2400">
                <a:solidFill>
                  <a:srgbClr val="EC646B"/>
                </a:solidFill>
              </a:rPr>
              <a:t>B) </a:t>
            </a:r>
            <a:r>
              <a:rPr lang="de-DE" sz="2400" b="0" i="0">
                <a:solidFill>
                  <a:srgbClr val="EC646B"/>
                </a:solidFill>
                <a:effectLst/>
                <a:latin typeface="OpenSans OneStage"/>
              </a:rPr>
              <a:t>In Tschechien wird üppig gegessen. Anschließend wird nach alter Tradition ein Apfel quer aufgeschnitten, um die Zukunft vorauszusagen. Sieht das Kerngehäuse des Apfels wie ein Stern aus, bedeutet das Glück und Gesundheit. Ein Kreuz sagt Unheil voraus.</a:t>
            </a:r>
          </a:p>
          <a:p>
            <a:r>
              <a:rPr lang="de-DE">
                <a:solidFill>
                  <a:srgbClr val="EC646B"/>
                </a:solidFill>
              </a:rPr>
              <a:t>  </a:t>
            </a:r>
          </a:p>
        </p:txBody>
      </p:sp>
      <p:pic>
        <p:nvPicPr>
          <p:cNvPr id="1028" name="Picture 4" descr="Quellbild anzeigen">
            <a:extLst>
              <a:ext uri="{FF2B5EF4-FFF2-40B4-BE49-F238E27FC236}">
                <a16:creationId xmlns:a16="http://schemas.microsoft.com/office/drawing/2014/main" id="{3FDAED12-313A-A33F-287C-5C4102F2A3D0}"/>
              </a:ext>
            </a:extLst>
          </p:cNvPr>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4984" r="11270"/>
          <a:stretch/>
        </p:blipFill>
        <p:spPr bwMode="auto">
          <a:xfrm>
            <a:off x="5313985" y="3986229"/>
            <a:ext cx="3279600" cy="2592499"/>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2787D2CC-DDAE-3498-48ED-BF9D640FB2E1}"/>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p>
        </p:txBody>
      </p:sp>
    </p:spTree>
    <p:extLst>
      <p:ext uri="{BB962C8B-B14F-4D97-AF65-F5344CB8AC3E}">
        <p14:creationId xmlns:p14="http://schemas.microsoft.com/office/powerpoint/2010/main" val="205130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Weihnachtsbräuche</a:t>
            </a:r>
            <a:br>
              <a:rPr lang="de-DE" b="1">
                <a:solidFill>
                  <a:srgbClr val="EC646B"/>
                </a:solidFill>
              </a:rPr>
            </a:br>
            <a:r>
              <a:rPr lang="de-DE" sz="2400" b="1">
                <a:solidFill>
                  <a:srgbClr val="004577"/>
                </a:solidFill>
              </a:rPr>
              <a:t>Wahr oder falsch?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Weihnachtbräuche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937776" y="-610551"/>
            <a:ext cx="3938331" cy="5159434"/>
          </a:xfrm>
          <a:prstGeom prst="rect">
            <a:avLst/>
          </a:prstGeom>
        </p:spPr>
      </p:pic>
      <p:sp>
        <p:nvSpPr>
          <p:cNvPr id="18" name="Textfeld 17">
            <a:extLst>
              <a:ext uri="{FF2B5EF4-FFF2-40B4-BE49-F238E27FC236}">
                <a16:creationId xmlns:a16="http://schemas.microsoft.com/office/drawing/2014/main" id="{1A5C76C0-3938-851F-B986-41FDF88568B7}"/>
              </a:ext>
            </a:extLst>
          </p:cNvPr>
          <p:cNvSpPr txBox="1"/>
          <p:nvPr/>
        </p:nvSpPr>
        <p:spPr>
          <a:xfrm>
            <a:off x="2778323" y="2559136"/>
            <a:ext cx="8632281" cy="1938992"/>
          </a:xfrm>
          <a:prstGeom prst="rect">
            <a:avLst/>
          </a:prstGeom>
          <a:noFill/>
        </p:spPr>
        <p:txBody>
          <a:bodyPr wrap="square">
            <a:spAutoFit/>
          </a:bodyPr>
          <a:lstStyle/>
          <a:p>
            <a:r>
              <a:rPr lang="de-DE" sz="2400">
                <a:solidFill>
                  <a:srgbClr val="004577"/>
                </a:solidFill>
              </a:rPr>
              <a:t>C) Im Inselstaat Sri Lanka versuchen alle Kirchenoberhäupter die Bevölkerung an Weihnachten gleichermaßen zu erreichen. Ein Schiff mit VertreterInnen des Buddhismus, Christentums und des Islams fährt am 24. Dezember alle Inseln ab und feiert ökumenische Gottesdienste</a:t>
            </a:r>
            <a:r>
              <a:rPr lang="de-DE">
                <a:solidFill>
                  <a:srgbClr val="004577"/>
                </a:solidFill>
              </a:rPr>
              <a:t>. </a:t>
            </a:r>
          </a:p>
        </p:txBody>
      </p:sp>
      <p:pic>
        <p:nvPicPr>
          <p:cNvPr id="5" name="Grafik 4">
            <a:extLst>
              <a:ext uri="{FF2B5EF4-FFF2-40B4-BE49-F238E27FC236}">
                <a16:creationId xmlns:a16="http://schemas.microsoft.com/office/drawing/2014/main" id="{E423DC75-0B91-BAD4-1F7F-806FA67FB231}"/>
              </a:ext>
            </a:extLst>
          </p:cNvPr>
          <p:cNvPicPr>
            <a:picLocks noChangeAspect="1"/>
          </p:cNvPicPr>
          <p:nvPr/>
        </p:nvPicPr>
        <p:blipFill rotWithShape="1">
          <a:blip r:embed="rId5"/>
          <a:srcRect l="27734" t="138" r="25600" b="1757"/>
          <a:stretch/>
        </p:blipFill>
        <p:spPr>
          <a:xfrm>
            <a:off x="9413238" y="4234002"/>
            <a:ext cx="1997366" cy="2361124"/>
          </a:xfrm>
          <a:prstGeom prst="rect">
            <a:avLst/>
          </a:prstGeom>
        </p:spPr>
      </p:pic>
      <p:sp>
        <p:nvSpPr>
          <p:cNvPr id="6" name="Ellipse 5">
            <a:extLst>
              <a:ext uri="{FF2B5EF4-FFF2-40B4-BE49-F238E27FC236}">
                <a16:creationId xmlns:a16="http://schemas.microsoft.com/office/drawing/2014/main" id="{C29EA264-9A0D-E582-1391-1EBADBA10729}"/>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4</a:t>
            </a:r>
          </a:p>
        </p:txBody>
      </p:sp>
    </p:spTree>
    <p:extLst>
      <p:ext uri="{BB962C8B-B14F-4D97-AF65-F5344CB8AC3E}">
        <p14:creationId xmlns:p14="http://schemas.microsoft.com/office/powerpoint/2010/main" val="267515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3047999" y="279272"/>
            <a:ext cx="7663703" cy="1101836"/>
          </a:xfrm>
        </p:spPr>
        <p:txBody>
          <a:bodyPr/>
          <a:lstStyle/>
          <a:p>
            <a:r>
              <a:rPr lang="de-DE" b="1">
                <a:solidFill>
                  <a:srgbClr val="EC646B"/>
                </a:solidFill>
              </a:rPr>
              <a:t>Weihnachtsbräuche</a:t>
            </a:r>
            <a:br>
              <a:rPr lang="de-DE" b="1">
                <a:solidFill>
                  <a:srgbClr val="EC646B"/>
                </a:solidFill>
              </a:rPr>
            </a:br>
            <a:r>
              <a:rPr lang="de-DE" sz="2400" b="1">
                <a:solidFill>
                  <a:srgbClr val="004577"/>
                </a:solidFill>
              </a:rPr>
              <a:t>Wahr oder falsch?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Weihnachtbräuche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7872726" y="-580474"/>
            <a:ext cx="3938331" cy="5159434"/>
          </a:xfrm>
          <a:prstGeom prst="rect">
            <a:avLst/>
          </a:prstGeom>
        </p:spPr>
      </p:pic>
      <p:sp>
        <p:nvSpPr>
          <p:cNvPr id="21" name="Textfeld 20">
            <a:extLst>
              <a:ext uri="{FF2B5EF4-FFF2-40B4-BE49-F238E27FC236}">
                <a16:creationId xmlns:a16="http://schemas.microsoft.com/office/drawing/2014/main" id="{63D16897-D6B1-1F5C-3AAE-B556EE060B79}"/>
              </a:ext>
            </a:extLst>
          </p:cNvPr>
          <p:cNvSpPr txBox="1"/>
          <p:nvPr/>
        </p:nvSpPr>
        <p:spPr>
          <a:xfrm>
            <a:off x="2861659" y="2647944"/>
            <a:ext cx="8500517" cy="1569660"/>
          </a:xfrm>
          <a:prstGeom prst="rect">
            <a:avLst/>
          </a:prstGeom>
          <a:noFill/>
        </p:spPr>
        <p:txBody>
          <a:bodyPr wrap="square" rtlCol="0">
            <a:spAutoFit/>
          </a:bodyPr>
          <a:lstStyle/>
          <a:p>
            <a:r>
              <a:rPr lang="de-DE" sz="2400">
                <a:solidFill>
                  <a:srgbClr val="EC646B"/>
                </a:solidFill>
              </a:rPr>
              <a:t>D) In Griechenland werden an Weihnachten lediglich vegetarische </a:t>
            </a:r>
          </a:p>
          <a:p>
            <a:r>
              <a:rPr lang="de-DE" sz="2400">
                <a:solidFill>
                  <a:srgbClr val="EC646B"/>
                </a:solidFill>
              </a:rPr>
              <a:t>Speisen serviert, da man Tieren rund um die Weihnachtszeit </a:t>
            </a:r>
          </a:p>
          <a:p>
            <a:r>
              <a:rPr lang="de-DE" sz="2400">
                <a:solidFill>
                  <a:srgbClr val="EC646B"/>
                </a:solidFill>
              </a:rPr>
              <a:t>magische Kräfte zuspricht und man davon ausgeht, dass man von den Göttern bestraft wird, wenn man sie zu dieser Zeit verzehrt. </a:t>
            </a:r>
          </a:p>
        </p:txBody>
      </p:sp>
      <p:sp>
        <p:nvSpPr>
          <p:cNvPr id="8" name="Ellipse 7">
            <a:extLst>
              <a:ext uri="{FF2B5EF4-FFF2-40B4-BE49-F238E27FC236}">
                <a16:creationId xmlns:a16="http://schemas.microsoft.com/office/drawing/2014/main" id="{2EF53E6B-0746-BFCC-5DFA-014F161C316C}"/>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5</a:t>
            </a:r>
          </a:p>
        </p:txBody>
      </p:sp>
    </p:spTree>
    <p:extLst>
      <p:ext uri="{BB962C8B-B14F-4D97-AF65-F5344CB8AC3E}">
        <p14:creationId xmlns:p14="http://schemas.microsoft.com/office/powerpoint/2010/main" val="216235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5119" y="689366"/>
            <a:ext cx="7663703" cy="1101836"/>
          </a:xfrm>
        </p:spPr>
        <p:txBody>
          <a:bodyPr/>
          <a:lstStyle/>
          <a:p>
            <a:r>
              <a:rPr lang="de-DE" b="1">
                <a:solidFill>
                  <a:srgbClr val="EC646B"/>
                </a:solidFill>
              </a:rPr>
              <a:t>Was wird hier denn gebacken? </a:t>
            </a:r>
            <a:br>
              <a:rPr lang="de-DE" b="1">
                <a:solidFill>
                  <a:srgbClr val="EC646B"/>
                </a:solidFill>
              </a:rPr>
            </a:br>
            <a:r>
              <a:rPr lang="de-DE" sz="2400" b="1">
                <a:solidFill>
                  <a:srgbClr val="004577"/>
                </a:solidFill>
              </a:rPr>
              <a:t>Welches Rezept suchen wir? </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Rezept </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sp>
        <p:nvSpPr>
          <p:cNvPr id="5" name="Textfeld 4">
            <a:extLst>
              <a:ext uri="{FF2B5EF4-FFF2-40B4-BE49-F238E27FC236}">
                <a16:creationId xmlns:a16="http://schemas.microsoft.com/office/drawing/2014/main" id="{62CE74BB-CECD-51A8-B666-623426356546}"/>
              </a:ext>
            </a:extLst>
          </p:cNvPr>
          <p:cNvSpPr txBox="1"/>
          <p:nvPr/>
        </p:nvSpPr>
        <p:spPr>
          <a:xfrm>
            <a:off x="2826326" y="2200361"/>
            <a:ext cx="5985165" cy="3416320"/>
          </a:xfrm>
          <a:prstGeom prst="rect">
            <a:avLst/>
          </a:prstGeom>
          <a:noFill/>
        </p:spPr>
        <p:txBody>
          <a:bodyPr wrap="square" rtlCol="0">
            <a:spAutoFit/>
          </a:bodyPr>
          <a:lstStyle/>
          <a:p>
            <a:pPr algn="l"/>
            <a:r>
              <a:rPr lang="de-DE" b="1" i="0" u="none" strike="noStrike" cap="all">
                <a:solidFill>
                  <a:srgbClr val="004577"/>
                </a:solidFill>
                <a:effectLst/>
                <a:latin typeface="Brandon Grotesque"/>
              </a:rPr>
              <a:t>FÜR DEN TEIG</a:t>
            </a:r>
          </a:p>
          <a:p>
            <a:pPr algn="l"/>
            <a:r>
              <a:rPr lang="de-DE" b="0" i="0">
                <a:solidFill>
                  <a:srgbClr val="004577"/>
                </a:solidFill>
                <a:effectLst/>
                <a:latin typeface="Brandon Grotesque"/>
              </a:rPr>
              <a:t>gemahlene Mandeln</a:t>
            </a:r>
          </a:p>
          <a:p>
            <a:pPr algn="l"/>
            <a:r>
              <a:rPr lang="de-DE" b="0" i="0">
                <a:solidFill>
                  <a:srgbClr val="004577"/>
                </a:solidFill>
                <a:effectLst/>
                <a:latin typeface="Brandon Grotesque"/>
              </a:rPr>
              <a:t>Puderzucker</a:t>
            </a:r>
          </a:p>
          <a:p>
            <a:pPr algn="l"/>
            <a:r>
              <a:rPr lang="de-DE" b="0" i="0">
                <a:solidFill>
                  <a:srgbClr val="004577"/>
                </a:solidFill>
                <a:effectLst/>
                <a:latin typeface="Brandon Grotesque"/>
              </a:rPr>
              <a:t>Zimt</a:t>
            </a:r>
          </a:p>
          <a:p>
            <a:pPr algn="l"/>
            <a:r>
              <a:rPr lang="de-DE" b="0" i="0">
                <a:solidFill>
                  <a:srgbClr val="004577"/>
                </a:solidFill>
                <a:effectLst/>
                <a:latin typeface="Brandon Grotesque"/>
              </a:rPr>
              <a:t>Eiweiß (Gr. M)</a:t>
            </a:r>
          </a:p>
          <a:p>
            <a:pPr algn="l"/>
            <a:r>
              <a:rPr lang="de-DE" b="0" i="0">
                <a:solidFill>
                  <a:srgbClr val="004577"/>
                </a:solidFill>
                <a:effectLst/>
                <a:latin typeface="Brandon Grotesque"/>
              </a:rPr>
              <a:t>Amaretto</a:t>
            </a:r>
          </a:p>
          <a:p>
            <a:pPr algn="l"/>
            <a:r>
              <a:rPr lang="de-DE" b="0" i="0">
                <a:solidFill>
                  <a:srgbClr val="004577"/>
                </a:solidFill>
                <a:effectLst/>
                <a:latin typeface="Brandon Grotesque"/>
              </a:rPr>
              <a:t>Vanillezucker</a:t>
            </a:r>
          </a:p>
          <a:p>
            <a:pPr algn="l"/>
            <a:r>
              <a:rPr lang="de-DE" b="0" i="0">
                <a:solidFill>
                  <a:srgbClr val="004577"/>
                </a:solidFill>
                <a:effectLst/>
                <a:latin typeface="Brandon Grotesque"/>
              </a:rPr>
              <a:t>etwas Weizenmehl zur Teigverarbeitung</a:t>
            </a:r>
          </a:p>
          <a:p>
            <a:pPr algn="l"/>
            <a:endParaRPr lang="de-DE" b="0" i="0">
              <a:solidFill>
                <a:srgbClr val="333333"/>
              </a:solidFill>
              <a:effectLst/>
              <a:latin typeface="Brandon Grotesque"/>
            </a:endParaRPr>
          </a:p>
          <a:p>
            <a:pPr algn="l"/>
            <a:r>
              <a:rPr lang="de-DE" b="1" i="0" u="none" strike="noStrike" cap="all">
                <a:solidFill>
                  <a:srgbClr val="EC646B"/>
                </a:solidFill>
                <a:effectLst/>
                <a:latin typeface="Brandon Grotesque"/>
              </a:rPr>
              <a:t>FÜR DIE BAISER-SCHICHT</a:t>
            </a:r>
          </a:p>
          <a:p>
            <a:pPr algn="l"/>
            <a:r>
              <a:rPr lang="de-DE" b="0" i="0">
                <a:solidFill>
                  <a:srgbClr val="004577"/>
                </a:solidFill>
                <a:effectLst/>
                <a:latin typeface="Brandon Grotesque"/>
              </a:rPr>
              <a:t>Puderzucker</a:t>
            </a:r>
          </a:p>
          <a:p>
            <a:pPr algn="l"/>
            <a:r>
              <a:rPr lang="de-DE" b="0" i="0">
                <a:solidFill>
                  <a:srgbClr val="004577"/>
                </a:solidFill>
                <a:effectLst/>
                <a:latin typeface="Brandon Grotesque"/>
              </a:rPr>
              <a:t>Eiweiß (Gr. M)</a:t>
            </a:r>
          </a:p>
        </p:txBody>
      </p:sp>
      <p:sp>
        <p:nvSpPr>
          <p:cNvPr id="6" name="Ellipse 5">
            <a:extLst>
              <a:ext uri="{FF2B5EF4-FFF2-40B4-BE49-F238E27FC236}">
                <a16:creationId xmlns:a16="http://schemas.microsoft.com/office/drawing/2014/main" id="{82D89DB6-5F8A-A585-D3E9-727C8867C1F2}"/>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6</a:t>
            </a:r>
          </a:p>
        </p:txBody>
      </p:sp>
    </p:spTree>
    <p:extLst>
      <p:ext uri="{BB962C8B-B14F-4D97-AF65-F5344CB8AC3E}">
        <p14:creationId xmlns:p14="http://schemas.microsoft.com/office/powerpoint/2010/main" val="17367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3098-E8C8-C0FC-F8A5-301A7560DAF9}"/>
              </a:ext>
            </a:extLst>
          </p:cNvPr>
          <p:cNvSpPr>
            <a:spLocks noGrp="1"/>
          </p:cNvSpPr>
          <p:nvPr>
            <p:ph type="ctrTitle"/>
          </p:nvPr>
        </p:nvSpPr>
        <p:spPr>
          <a:xfrm>
            <a:off x="2865119" y="689366"/>
            <a:ext cx="7663703" cy="1101836"/>
          </a:xfrm>
        </p:spPr>
        <p:txBody>
          <a:bodyPr/>
          <a:lstStyle/>
          <a:p>
            <a:r>
              <a:rPr lang="de-DE" b="1">
                <a:solidFill>
                  <a:srgbClr val="EC646B"/>
                </a:solidFill>
              </a:rPr>
              <a:t>Wer bringt wo die Geschenke? </a:t>
            </a:r>
            <a:br>
              <a:rPr lang="de-DE" b="1">
                <a:solidFill>
                  <a:srgbClr val="EC646B"/>
                </a:solidFill>
              </a:rPr>
            </a:br>
            <a:r>
              <a:rPr lang="de-DE" sz="2400" b="1">
                <a:solidFill>
                  <a:srgbClr val="004577"/>
                </a:solidFill>
              </a:rPr>
              <a:t>Ordnen Sie zu!</a:t>
            </a:r>
            <a:endParaRPr lang="de-DE" sz="2400">
              <a:solidFill>
                <a:srgbClr val="004577"/>
              </a:solidFill>
            </a:endParaRPr>
          </a:p>
        </p:txBody>
      </p:sp>
      <p:sp>
        <p:nvSpPr>
          <p:cNvPr id="3" name="Textplatzhalter 2">
            <a:extLst>
              <a:ext uri="{FF2B5EF4-FFF2-40B4-BE49-F238E27FC236}">
                <a16:creationId xmlns:a16="http://schemas.microsoft.com/office/drawing/2014/main" id="{160CAAF4-3C90-7115-C776-E82EBE3D1329}"/>
              </a:ext>
            </a:extLst>
          </p:cNvPr>
          <p:cNvSpPr>
            <a:spLocks noGrp="1"/>
          </p:cNvSpPr>
          <p:nvPr>
            <p:ph type="body" sz="quarter" idx="14"/>
          </p:nvPr>
        </p:nvSpPr>
        <p:spPr/>
        <p:txBody>
          <a:bodyPr/>
          <a:lstStyle/>
          <a:p>
            <a:r>
              <a:rPr lang="de-DE"/>
              <a:t>Geschenke</a:t>
            </a:r>
          </a:p>
        </p:txBody>
      </p:sp>
      <p:pic>
        <p:nvPicPr>
          <p:cNvPr id="9" name="Grafik 8">
            <a:extLst>
              <a:ext uri="{FF2B5EF4-FFF2-40B4-BE49-F238E27FC236}">
                <a16:creationId xmlns:a16="http://schemas.microsoft.com/office/drawing/2014/main" id="{3A72C957-46F5-A346-4E79-1A6498C57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1" b="98401" l="2933" r="99162">
                        <a14:foregroundMark x1="12011" y1="9062" x2="4469" y2="4904"/>
                        <a14:foregroundMark x1="4469" y1="4904" x2="2933" y2="5330"/>
                        <a14:foregroundMark x1="11313" y1="87633" x2="11034" y2="98507"/>
                        <a14:foregroundMark x1="11034" y1="98507" x2="11732" y2="94563"/>
                        <a14:foregroundMark x1="11732" y1="95949" x2="13408" y2="96588"/>
                        <a14:foregroundMark x1="89106" y1="16631" x2="98603" y2="13966"/>
                        <a14:foregroundMark x1="98603" y1="13966" x2="99162" y2="13326"/>
                        <a14:foregroundMark x1="17179" y1="89552" x2="17179" y2="89552"/>
                        <a14:foregroundMark x1="12709" y1="91684" x2="12709" y2="91684"/>
                        <a14:foregroundMark x1="12570" y1="91578" x2="12570" y2="91578"/>
                      </a14:backgroundRemoval>
                    </a14:imgEffect>
                  </a14:imgLayer>
                </a14:imgProps>
              </a:ext>
            </a:extLst>
          </a:blip>
          <a:stretch>
            <a:fillRect/>
          </a:stretch>
        </p:blipFill>
        <p:spPr>
          <a:xfrm rot="5400000">
            <a:off x="8221860" y="-640362"/>
            <a:ext cx="3938331" cy="5159434"/>
          </a:xfrm>
          <a:prstGeom prst="rect">
            <a:avLst/>
          </a:prstGeom>
        </p:spPr>
      </p:pic>
      <p:pic>
        <p:nvPicPr>
          <p:cNvPr id="7" name="Grafik 6">
            <a:extLst>
              <a:ext uri="{FF2B5EF4-FFF2-40B4-BE49-F238E27FC236}">
                <a16:creationId xmlns:a16="http://schemas.microsoft.com/office/drawing/2014/main" id="{8550B5AE-201C-3D7A-35D8-CB9948FA86B0}"/>
              </a:ext>
            </a:extLst>
          </p:cNvPr>
          <p:cNvPicPr>
            <a:picLocks noChangeAspect="1"/>
          </p:cNvPicPr>
          <p:nvPr/>
        </p:nvPicPr>
        <p:blipFill>
          <a:blip r:embed="rId5"/>
          <a:stretch>
            <a:fillRect/>
          </a:stretch>
        </p:blipFill>
        <p:spPr>
          <a:xfrm>
            <a:off x="2807949" y="2260397"/>
            <a:ext cx="2751138" cy="2406030"/>
          </a:xfrm>
          <a:prstGeom prst="rect">
            <a:avLst/>
          </a:prstGeom>
        </p:spPr>
      </p:pic>
      <p:sp>
        <p:nvSpPr>
          <p:cNvPr id="8" name="Textfeld 7">
            <a:extLst>
              <a:ext uri="{FF2B5EF4-FFF2-40B4-BE49-F238E27FC236}">
                <a16:creationId xmlns:a16="http://schemas.microsoft.com/office/drawing/2014/main" id="{906022E0-0701-9D58-6BB2-8A7A38FF7638}"/>
              </a:ext>
            </a:extLst>
          </p:cNvPr>
          <p:cNvSpPr txBox="1"/>
          <p:nvPr/>
        </p:nvSpPr>
        <p:spPr>
          <a:xfrm>
            <a:off x="5742634" y="1842796"/>
            <a:ext cx="2116975" cy="369332"/>
          </a:xfrm>
          <a:prstGeom prst="rect">
            <a:avLst/>
          </a:prstGeom>
          <a:noFill/>
        </p:spPr>
        <p:txBody>
          <a:bodyPr wrap="square" rtlCol="0">
            <a:spAutoFit/>
          </a:bodyPr>
          <a:lstStyle/>
          <a:p>
            <a:r>
              <a:rPr lang="de-DE">
                <a:solidFill>
                  <a:srgbClr val="004577"/>
                </a:solidFill>
              </a:rPr>
              <a:t>B) 13 Trolle </a:t>
            </a:r>
          </a:p>
        </p:txBody>
      </p:sp>
      <p:pic>
        <p:nvPicPr>
          <p:cNvPr id="11" name="Grafik 10">
            <a:extLst>
              <a:ext uri="{FF2B5EF4-FFF2-40B4-BE49-F238E27FC236}">
                <a16:creationId xmlns:a16="http://schemas.microsoft.com/office/drawing/2014/main" id="{C2382376-3D11-5413-6F9A-6238916AE779}"/>
              </a:ext>
            </a:extLst>
          </p:cNvPr>
          <p:cNvPicPr>
            <a:picLocks noChangeAspect="1"/>
          </p:cNvPicPr>
          <p:nvPr/>
        </p:nvPicPr>
        <p:blipFill rotWithShape="1">
          <a:blip r:embed="rId6"/>
          <a:srcRect l="-1" t="6953" r="35383"/>
          <a:stretch/>
        </p:blipFill>
        <p:spPr>
          <a:xfrm>
            <a:off x="5742634" y="2278152"/>
            <a:ext cx="2906780" cy="2406030"/>
          </a:xfrm>
          <a:prstGeom prst="rect">
            <a:avLst/>
          </a:prstGeom>
        </p:spPr>
      </p:pic>
      <p:sp>
        <p:nvSpPr>
          <p:cNvPr id="12" name="Textfeld 11">
            <a:extLst>
              <a:ext uri="{FF2B5EF4-FFF2-40B4-BE49-F238E27FC236}">
                <a16:creationId xmlns:a16="http://schemas.microsoft.com/office/drawing/2014/main" id="{3F951FE5-B9A1-6D50-762E-CF2ADB69896A}"/>
              </a:ext>
            </a:extLst>
          </p:cNvPr>
          <p:cNvSpPr txBox="1"/>
          <p:nvPr/>
        </p:nvSpPr>
        <p:spPr>
          <a:xfrm>
            <a:off x="2747397" y="1830995"/>
            <a:ext cx="2116975" cy="369332"/>
          </a:xfrm>
          <a:prstGeom prst="rect">
            <a:avLst/>
          </a:prstGeom>
          <a:noFill/>
        </p:spPr>
        <p:txBody>
          <a:bodyPr wrap="square" rtlCol="0">
            <a:spAutoFit/>
          </a:bodyPr>
          <a:lstStyle/>
          <a:p>
            <a:r>
              <a:rPr lang="de-DE">
                <a:solidFill>
                  <a:srgbClr val="004577"/>
                </a:solidFill>
              </a:rPr>
              <a:t>A) Hexe Befana </a:t>
            </a:r>
          </a:p>
        </p:txBody>
      </p:sp>
      <p:pic>
        <p:nvPicPr>
          <p:cNvPr id="6" name="Grafik 5">
            <a:extLst>
              <a:ext uri="{FF2B5EF4-FFF2-40B4-BE49-F238E27FC236}">
                <a16:creationId xmlns:a16="http://schemas.microsoft.com/office/drawing/2014/main" id="{4245AFFE-FD92-0397-756F-745C94797C43}"/>
              </a:ext>
            </a:extLst>
          </p:cNvPr>
          <p:cNvPicPr>
            <a:picLocks noChangeAspect="1"/>
          </p:cNvPicPr>
          <p:nvPr/>
        </p:nvPicPr>
        <p:blipFill>
          <a:blip r:embed="rId7"/>
          <a:stretch>
            <a:fillRect/>
          </a:stretch>
        </p:blipFill>
        <p:spPr>
          <a:xfrm>
            <a:off x="8737998" y="2252723"/>
            <a:ext cx="2155456" cy="2431459"/>
          </a:xfrm>
          <a:prstGeom prst="rect">
            <a:avLst/>
          </a:prstGeom>
        </p:spPr>
      </p:pic>
      <p:sp>
        <p:nvSpPr>
          <p:cNvPr id="10" name="Textfeld 9">
            <a:extLst>
              <a:ext uri="{FF2B5EF4-FFF2-40B4-BE49-F238E27FC236}">
                <a16:creationId xmlns:a16="http://schemas.microsoft.com/office/drawing/2014/main" id="{AE8D7D2E-AEFE-96E7-6012-375A6F4D33B3}"/>
              </a:ext>
            </a:extLst>
          </p:cNvPr>
          <p:cNvSpPr txBox="1"/>
          <p:nvPr/>
        </p:nvSpPr>
        <p:spPr>
          <a:xfrm>
            <a:off x="8669795" y="1818265"/>
            <a:ext cx="2116975" cy="369332"/>
          </a:xfrm>
          <a:prstGeom prst="rect">
            <a:avLst/>
          </a:prstGeom>
          <a:noFill/>
        </p:spPr>
        <p:txBody>
          <a:bodyPr wrap="square" rtlCol="0">
            <a:spAutoFit/>
          </a:bodyPr>
          <a:lstStyle/>
          <a:p>
            <a:r>
              <a:rPr lang="de-DE">
                <a:solidFill>
                  <a:srgbClr val="004577"/>
                </a:solidFill>
              </a:rPr>
              <a:t>C) Niño de Dios</a:t>
            </a:r>
          </a:p>
        </p:txBody>
      </p:sp>
      <p:sp>
        <p:nvSpPr>
          <p:cNvPr id="13" name="Textfeld 12">
            <a:extLst>
              <a:ext uri="{FF2B5EF4-FFF2-40B4-BE49-F238E27FC236}">
                <a16:creationId xmlns:a16="http://schemas.microsoft.com/office/drawing/2014/main" id="{638612BB-2728-8A23-CFB9-28402DCC5923}"/>
              </a:ext>
            </a:extLst>
          </p:cNvPr>
          <p:cNvSpPr txBox="1"/>
          <p:nvPr/>
        </p:nvSpPr>
        <p:spPr>
          <a:xfrm>
            <a:off x="2807949" y="5223745"/>
            <a:ext cx="2116975" cy="369332"/>
          </a:xfrm>
          <a:prstGeom prst="rect">
            <a:avLst/>
          </a:prstGeom>
          <a:noFill/>
        </p:spPr>
        <p:txBody>
          <a:bodyPr wrap="square" rtlCol="0">
            <a:spAutoFit/>
          </a:bodyPr>
          <a:lstStyle/>
          <a:p>
            <a:r>
              <a:rPr lang="de-DE">
                <a:solidFill>
                  <a:srgbClr val="004577"/>
                </a:solidFill>
              </a:rPr>
              <a:t>1) Kolumbien</a:t>
            </a:r>
          </a:p>
        </p:txBody>
      </p:sp>
      <p:sp>
        <p:nvSpPr>
          <p:cNvPr id="14" name="Textfeld 13">
            <a:extLst>
              <a:ext uri="{FF2B5EF4-FFF2-40B4-BE49-F238E27FC236}">
                <a16:creationId xmlns:a16="http://schemas.microsoft.com/office/drawing/2014/main" id="{BEC938E0-B001-5E6E-39CC-AC3573C5B75E}"/>
              </a:ext>
            </a:extLst>
          </p:cNvPr>
          <p:cNvSpPr txBox="1"/>
          <p:nvPr/>
        </p:nvSpPr>
        <p:spPr>
          <a:xfrm>
            <a:off x="2807948" y="5677985"/>
            <a:ext cx="2116975" cy="369332"/>
          </a:xfrm>
          <a:prstGeom prst="rect">
            <a:avLst/>
          </a:prstGeom>
          <a:noFill/>
        </p:spPr>
        <p:txBody>
          <a:bodyPr wrap="square" rtlCol="0">
            <a:spAutoFit/>
          </a:bodyPr>
          <a:lstStyle/>
          <a:p>
            <a:r>
              <a:rPr lang="de-DE">
                <a:solidFill>
                  <a:srgbClr val="004577"/>
                </a:solidFill>
              </a:rPr>
              <a:t>2) Italien </a:t>
            </a:r>
          </a:p>
        </p:txBody>
      </p:sp>
      <p:sp>
        <p:nvSpPr>
          <p:cNvPr id="15" name="Textfeld 14">
            <a:extLst>
              <a:ext uri="{FF2B5EF4-FFF2-40B4-BE49-F238E27FC236}">
                <a16:creationId xmlns:a16="http://schemas.microsoft.com/office/drawing/2014/main" id="{BC22B9F0-523C-D971-6F34-FF4CED4DF109}"/>
              </a:ext>
            </a:extLst>
          </p:cNvPr>
          <p:cNvSpPr txBox="1"/>
          <p:nvPr/>
        </p:nvSpPr>
        <p:spPr>
          <a:xfrm>
            <a:off x="2807948" y="6168634"/>
            <a:ext cx="2116975" cy="369332"/>
          </a:xfrm>
          <a:prstGeom prst="rect">
            <a:avLst/>
          </a:prstGeom>
          <a:noFill/>
        </p:spPr>
        <p:txBody>
          <a:bodyPr wrap="square" rtlCol="0">
            <a:spAutoFit/>
          </a:bodyPr>
          <a:lstStyle/>
          <a:p>
            <a:r>
              <a:rPr lang="de-DE">
                <a:solidFill>
                  <a:srgbClr val="004577"/>
                </a:solidFill>
              </a:rPr>
              <a:t>3) Island</a:t>
            </a:r>
          </a:p>
        </p:txBody>
      </p:sp>
      <p:sp>
        <p:nvSpPr>
          <p:cNvPr id="5" name="Ellipse 4">
            <a:extLst>
              <a:ext uri="{FF2B5EF4-FFF2-40B4-BE49-F238E27FC236}">
                <a16:creationId xmlns:a16="http://schemas.microsoft.com/office/drawing/2014/main" id="{D4E97177-E4A4-8D7B-E306-C678C63B0AE7}"/>
              </a:ext>
            </a:extLst>
          </p:cNvPr>
          <p:cNvSpPr/>
          <p:nvPr/>
        </p:nvSpPr>
        <p:spPr>
          <a:xfrm>
            <a:off x="758447" y="2459664"/>
            <a:ext cx="1012055"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7</a:t>
            </a:r>
          </a:p>
        </p:txBody>
      </p:sp>
    </p:spTree>
    <p:extLst>
      <p:ext uri="{BB962C8B-B14F-4D97-AF65-F5344CB8AC3E}">
        <p14:creationId xmlns:p14="http://schemas.microsoft.com/office/powerpoint/2010/main" val="2518281668"/>
      </p:ext>
    </p:extLst>
  </p:cSld>
  <p:clrMapOvr>
    <a:masterClrMapping/>
  </p:clrMapOvr>
</p:sld>
</file>

<file path=ppt/theme/theme1.xml><?xml version="1.0" encoding="utf-8"?>
<a:theme xmlns:a="http://schemas.openxmlformats.org/drawingml/2006/main" name="1_NUiF_PPT_08.04.2016">
  <a:themeElements>
    <a:clrScheme name="NUIF">
      <a:dk1>
        <a:sysClr val="windowText" lastClr="000000"/>
      </a:dk1>
      <a:lt1>
        <a:sysClr val="window" lastClr="FFFFFF"/>
      </a:lt1>
      <a:dk2>
        <a:srgbClr val="44546A"/>
      </a:dk2>
      <a:lt2>
        <a:srgbClr val="E7E6E6"/>
      </a:lt2>
      <a:accent1>
        <a:srgbClr val="004577"/>
      </a:accent1>
      <a:accent2>
        <a:srgbClr val="EC646B"/>
      </a:accent2>
      <a:accent3>
        <a:srgbClr val="C6CED8"/>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iF_PPT_08.04.2016" id="{475BEAEF-7614-1047-8331-5D1534B97537}" vid="{B9600832-A734-A74B-9A42-1229CD120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82A7FAA021343B10A80D10A7A17E1" ma:contentTypeVersion="17" ma:contentTypeDescription="Create a new document." ma:contentTypeScope="" ma:versionID="dbf358ba170f685809ccf065d80bc363">
  <xsd:schema xmlns:xsd="http://www.w3.org/2001/XMLSchema" xmlns:xs="http://www.w3.org/2001/XMLSchema" xmlns:p="http://schemas.microsoft.com/office/2006/metadata/properties" xmlns:ns2="66f79d6d-103d-4161-a8ee-8c976925ff72" xmlns:ns3="4e16b863-2b04-4c4f-9804-0828e4d95d60" targetNamespace="http://schemas.microsoft.com/office/2006/metadata/properties" ma:root="true" ma:fieldsID="226ff6d0cbd090eae380340f511be475" ns2:_="" ns3:_="">
    <xsd:import namespace="66f79d6d-103d-4161-a8ee-8c976925ff72"/>
    <xsd:import namespace="4e16b863-2b04-4c4f-9804-0828e4d95d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9d6d-103d-4161-a8ee-8c976925ff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1e2c88-601f-4f49-b713-29ae9cb0a6b8}" ma:internalName="TaxCatchAll" ma:showField="CatchAllData" ma:web="66f79d6d-103d-4161-a8ee-8c976925ff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16b863-2b04-4c4f-9804-0828e4d95d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cd6185-6eb9-4b95-86cf-a6a5a3cb0ae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16b863-2b04-4c4f-9804-0828e4d95d60">
      <Terms xmlns="http://schemas.microsoft.com/office/infopath/2007/PartnerControls"/>
    </lcf76f155ced4ddcb4097134ff3c332f>
    <TaxCatchAll xmlns="66f79d6d-103d-4161-a8ee-8c976925ff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6DAFA3-3010-49B3-AA34-0BA3AE3FF12F}"/>
</file>

<file path=customXml/itemProps2.xml><?xml version="1.0" encoding="utf-8"?>
<ds:datastoreItem xmlns:ds="http://schemas.openxmlformats.org/officeDocument/2006/customXml" ds:itemID="{495FB83C-2248-4C81-A0B4-2A4036068271}">
  <ds:schemaRefs>
    <ds:schemaRef ds:uri="4e16b863-2b04-4c4f-9804-0828e4d95d60"/>
    <ds:schemaRef ds:uri="66f79d6d-103d-4161-a8ee-8c976925ff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D1F231-CD50-46DD-8CD1-6D550901A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29</Slides>
  <Notes>26</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1_NUiF_PPT_08.04.2016</vt:lpstr>
      <vt:lpstr>        </vt:lpstr>
      <vt:lpstr>Welches Gericht  wird bei Ihnen am 24. Dezember serviert? </vt:lpstr>
      <vt:lpstr>  „Frohe Weihnachten“  Ordnen Sie die Richtige Sprache zu </vt:lpstr>
      <vt:lpstr>Weihnachtsbräuche Wahr oder falsch? </vt:lpstr>
      <vt:lpstr>Weihnachtsbräuche Wahr oder falsch? </vt:lpstr>
      <vt:lpstr>Weihnachtsbräuche Wahr oder falsch? </vt:lpstr>
      <vt:lpstr>Weihnachtsbräuche Wahr oder falsch? </vt:lpstr>
      <vt:lpstr>Was wird hier denn gebacken?  Welches Rezept suchen wir? </vt:lpstr>
      <vt:lpstr>Wer bringt wo die Geschenke?  Ordnen Sie zu!</vt:lpstr>
      <vt:lpstr>Welches Wort wird gesucht?  </vt:lpstr>
      <vt:lpstr>Feiertage in anderen  Religionen  </vt:lpstr>
      <vt:lpstr>Feiertage in anderen  Religionen  </vt:lpstr>
      <vt:lpstr>    Wie viele Schoko- Weihnachtsmänner wurden in Deutschland 2021 produziert?  </vt:lpstr>
      <vt:lpstr>Wer feierte 2022 wann? Bringen Sie die Daten der Neujahrsfeste in die richtige Reihenfolge (von früh bis spät im Jahr) </vt:lpstr>
      <vt:lpstr>Welches Fest wird in diesen Ländern gefeiert?</vt:lpstr>
      <vt:lpstr>Jedes Jahr vor Weihnachten wird in Spanien die Weihnachtslotterie „El Gordo“ veranstaltet. Wie hoch ist die höchste Gewinnsumme des Preises?  </vt:lpstr>
      <vt:lpstr>PowerPoint Presentation</vt:lpstr>
      <vt:lpstr>„Frohe Weihnachten“  Ordnen Sie die Richtige Sprache zu </vt:lpstr>
      <vt:lpstr>Weihnachtsbräuche Wahr oder falsch? </vt:lpstr>
      <vt:lpstr>Was wird hier denn gebacken?  Welches Rezept suchen wir? </vt:lpstr>
      <vt:lpstr>Wer bringt wo die Geschenke?  Ordnen Sie zu!</vt:lpstr>
      <vt:lpstr>Welches Wort wird gesucht?  </vt:lpstr>
      <vt:lpstr>Feiertage in anderen  Religionen  </vt:lpstr>
      <vt:lpstr>Feiertage in anderen  Religionen  </vt:lpstr>
      <vt:lpstr>Wie viel Schoko- Weihnachtsmänner (in Tonnen) wurden in Deutschland 2021 produziert?  </vt:lpstr>
      <vt:lpstr>  Wer feierte 2022 wann? Bringen Sie die Daten der Neujahrsfeste in die richtige Reihenfolge (von früh bis spät im Jahr) </vt:lpstr>
      <vt:lpstr>Welches Fest wird in diesen Ländern gefeiert?</vt:lpstr>
      <vt:lpstr>Jedes Jahr vor Weihnachten wird in Spanien die Weihnachtslotterie „El Gordo“ veranstaltet. Wie hoch ist die höchste Gewinnsumme des Preises?  </vt:lpstr>
      <vt:lpstr>PowerPoint Presentation</vt:lpstr>
    </vt:vector>
  </TitlesOfParts>
  <Company>DIHK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Presseresonanz durch Informationsaustausch und Zusammenarbeit</dc:title>
  <dc:creator>Mersch, Christina</dc:creator>
  <cp:revision>1</cp:revision>
  <cp:lastPrinted>2017-01-12T09:17:00Z</cp:lastPrinted>
  <dcterms:created xsi:type="dcterms:W3CDTF">2016-04-10T12:52:00Z</dcterms:created>
  <dcterms:modified xsi:type="dcterms:W3CDTF">2022-12-09T10:32:50Z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0x01010037482A7FAA021343B10A80D10A7A17E1</vt:lpwstr>
  </property>
  <property fmtid="{D5CDD505-2E9C-101B-9397-08002B2CF9AE}" pid="3" name="Order">
    <vt:r8>2933400</vt:r8>
  </property>
  <property fmtid="{D5CDD505-2E9C-101B-9397-08002B2CF9AE}" pid="4" name="MediaServiceImageTags">
    <vt:lpwstr/>
  </property>
</Properties>
</file>